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7" r:id="rId5"/>
    <p:sldId id="272" r:id="rId6"/>
    <p:sldId id="259" r:id="rId7"/>
    <p:sldId id="261" r:id="rId8"/>
    <p:sldId id="262" r:id="rId9"/>
    <p:sldId id="291" r:id="rId10"/>
    <p:sldId id="264" r:id="rId11"/>
    <p:sldId id="292" r:id="rId12"/>
    <p:sldId id="265" r:id="rId13"/>
    <p:sldId id="293" r:id="rId14"/>
    <p:sldId id="276" r:id="rId15"/>
    <p:sldId id="274" r:id="rId16"/>
    <p:sldId id="287" r:id="rId17"/>
    <p:sldId id="270" r:id="rId18"/>
    <p:sldId id="271" r:id="rId19"/>
    <p:sldId id="273" r:id="rId20"/>
    <p:sldId id="277" r:id="rId21"/>
    <p:sldId id="288" r:id="rId22"/>
    <p:sldId id="289" r:id="rId23"/>
    <p:sldId id="278" r:id="rId24"/>
    <p:sldId id="280" r:id="rId25"/>
    <p:sldId id="281" r:id="rId26"/>
    <p:sldId id="282" r:id="rId27"/>
    <p:sldId id="290"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76B"/>
    <a:srgbClr val="FAD5D2"/>
    <a:srgbClr val="D2D399"/>
    <a:srgbClr val="D0B1A8"/>
    <a:srgbClr val="B17D6F"/>
    <a:srgbClr val="C2ECF4"/>
    <a:srgbClr val="B591FD"/>
    <a:srgbClr val="D3BEFE"/>
    <a:srgbClr val="B4C7E7"/>
    <a:srgbClr val="F5B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5DA24-9589-414C-8CEE-479031F1D5A3}" v="1103" dt="2022-08-08T04:19:48.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061" autoAdjust="0"/>
  </p:normalViewPr>
  <p:slideViewPr>
    <p:cSldViewPr snapToGrid="0">
      <p:cViewPr varScale="1">
        <p:scale>
          <a:sx n="72" d="100"/>
          <a:sy n="72" d="100"/>
        </p:scale>
        <p:origin x="1260"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5EA7E49-1848-07C4-FFBC-046BA77F8C0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D5CC4DE-A767-3588-13E0-8038E921A5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7E0439C-DF83-61F6-FD54-6B4577BCF774}"/>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5" name="Chỗ dành sẵn cho Chân trang 4">
            <a:extLst>
              <a:ext uri="{FF2B5EF4-FFF2-40B4-BE49-F238E27FC236}">
                <a16:creationId xmlns:a16="http://schemas.microsoft.com/office/drawing/2014/main" id="{05A5097A-06AD-08FF-4ED9-FA822EE296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E534FDB-A2A6-A5CF-51A1-7A301EB211B1}"/>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343697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A6E913-8ED6-69B6-0257-68F16A67F6D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68CEFED-34B3-B580-60C4-A3F095AB8CF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D19FADA-9F26-16BB-3798-C2A20CB8BA22}"/>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5" name="Chỗ dành sẵn cho Chân trang 4">
            <a:extLst>
              <a:ext uri="{FF2B5EF4-FFF2-40B4-BE49-F238E27FC236}">
                <a16:creationId xmlns:a16="http://schemas.microsoft.com/office/drawing/2014/main" id="{20AA0AB6-203A-A504-08B3-7ED1FD7E294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2B6B049-6682-0065-CFE7-AF59CA534139}"/>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225453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B7E30CF-DF1E-C07B-8F0B-ECBB2456E2C5}"/>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894F8CF-BE30-F901-1FB4-29B924D5E75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A5D634-5A3C-B169-0339-F8523A62C821}"/>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5" name="Chỗ dành sẵn cho Chân trang 4">
            <a:extLst>
              <a:ext uri="{FF2B5EF4-FFF2-40B4-BE49-F238E27FC236}">
                <a16:creationId xmlns:a16="http://schemas.microsoft.com/office/drawing/2014/main" id="{B87B4448-6C72-8BBB-2CFE-2AB7814385D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4B0FFF5-1CF8-7668-87D5-7F0D94874558}"/>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347175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66471-51CC-85BB-0E0D-FA4CFCB67C2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BE0CF4-2DB3-4741-4F04-A15D109AC79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BEDA2A2-AE4F-0C91-6480-4E65FF734969}"/>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5" name="Chỗ dành sẵn cho Chân trang 4">
            <a:extLst>
              <a:ext uri="{FF2B5EF4-FFF2-40B4-BE49-F238E27FC236}">
                <a16:creationId xmlns:a16="http://schemas.microsoft.com/office/drawing/2014/main" id="{ABD935C0-12CE-CA4D-90D7-5D8CB9B3371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E69F4B3-F067-4F22-E396-C993A5560ADC}"/>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18839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8C3CB6-884E-F38C-AAA0-947FF541CD3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DDF9BC-CDCD-1691-E98B-708CF08D39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064C564-BE48-7056-4EDD-BFAA3B5E7CC4}"/>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5" name="Chỗ dành sẵn cho Chân trang 4">
            <a:extLst>
              <a:ext uri="{FF2B5EF4-FFF2-40B4-BE49-F238E27FC236}">
                <a16:creationId xmlns:a16="http://schemas.microsoft.com/office/drawing/2014/main" id="{AFEC65AC-D364-6098-7680-7191D8C000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9102895-0468-147A-7D48-877DF1F8C548}"/>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278580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654F83-065A-41BD-23C6-8F7457E467F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5BF64CE-EE2E-4CE1-67C1-D369FF2B448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33706181-AC3F-1702-BC8D-AB8BA6150E5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4601F26-2195-7156-E8BA-DE6CAC022C38}"/>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6" name="Chỗ dành sẵn cho Chân trang 5">
            <a:extLst>
              <a:ext uri="{FF2B5EF4-FFF2-40B4-BE49-F238E27FC236}">
                <a16:creationId xmlns:a16="http://schemas.microsoft.com/office/drawing/2014/main" id="{76B4FD5A-1DF1-7FB4-555E-1D1A231D07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CCB51CB-63D6-FECB-B844-418D74BDB3A4}"/>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337814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733AF4-AF4E-E675-6DC5-2D71534C770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6BC79AF-7576-07A8-0E15-80798FAC3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93547DA-D027-7709-8CF5-9930EF19ED7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11FD1F3D-CB02-6869-D80F-D0A41F3E11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8255F58-0121-2848-A31C-A9082E94C6D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EF239DB-398B-E656-2927-B6EB4D6602A2}"/>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8" name="Chỗ dành sẵn cho Chân trang 7">
            <a:extLst>
              <a:ext uri="{FF2B5EF4-FFF2-40B4-BE49-F238E27FC236}">
                <a16:creationId xmlns:a16="http://schemas.microsoft.com/office/drawing/2014/main" id="{1F89BE69-6B9B-D1C6-B9A3-48A5965808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34123A7-7EB2-DBD2-A60F-E957C6A11C39}"/>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218000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999A50-BEDF-E308-8ACA-0E87964360C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18F3A083-2420-2757-C31E-354AB61EA6DC}"/>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4" name="Chỗ dành sẵn cho Chân trang 3">
            <a:extLst>
              <a:ext uri="{FF2B5EF4-FFF2-40B4-BE49-F238E27FC236}">
                <a16:creationId xmlns:a16="http://schemas.microsoft.com/office/drawing/2014/main" id="{52DD2EB8-9B0D-8FE4-8986-E81AF3F3063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23914A7-7720-E3E2-57DD-D04E49B06FD4}"/>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17273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C2C004-DDAA-D792-20D3-560000430F7E}"/>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3" name="Chỗ dành sẵn cho Chân trang 2">
            <a:extLst>
              <a:ext uri="{FF2B5EF4-FFF2-40B4-BE49-F238E27FC236}">
                <a16:creationId xmlns:a16="http://schemas.microsoft.com/office/drawing/2014/main" id="{57D67FE0-3A74-8316-36DF-AF7A6585A9F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EAEDF33A-3D34-2CDE-CCC6-F926659F0A54}"/>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268953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C4AC25-A685-C177-736C-E4929107066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E997A77-520F-3AEF-77B0-5A67CEC71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8CDC081-378D-3538-E050-4BF2A199BD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7A8AF10-48E9-F962-AAF6-E7260EAFD034}"/>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6" name="Chỗ dành sẵn cho Chân trang 5">
            <a:extLst>
              <a:ext uri="{FF2B5EF4-FFF2-40B4-BE49-F238E27FC236}">
                <a16:creationId xmlns:a16="http://schemas.microsoft.com/office/drawing/2014/main" id="{2CED5230-40C8-36CD-3143-82548D073E1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BD28D40-E1B8-3CC9-7117-2A105AF7187B}"/>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325538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867FD4-2DA0-097E-9B30-38E43749399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5528771B-CAD7-004B-5EA3-6C024BA14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73D957D-0E9F-7C3C-EE75-88BDB9E2E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3E5BC46-BE1F-B0CD-3D9F-875B175E8A9E}"/>
              </a:ext>
            </a:extLst>
          </p:cNvPr>
          <p:cNvSpPr>
            <a:spLocks noGrp="1"/>
          </p:cNvSpPr>
          <p:nvPr>
            <p:ph type="dt" sz="half" idx="10"/>
          </p:nvPr>
        </p:nvSpPr>
        <p:spPr/>
        <p:txBody>
          <a:bodyPr/>
          <a:lstStyle/>
          <a:p>
            <a:fld id="{297244C0-1C2B-47BB-B576-238F94DA27EB}" type="datetimeFigureOut">
              <a:rPr lang="en-US" smtClean="0"/>
              <a:t>11/7/2022</a:t>
            </a:fld>
            <a:endParaRPr lang="en-US"/>
          </a:p>
        </p:txBody>
      </p:sp>
      <p:sp>
        <p:nvSpPr>
          <p:cNvPr id="6" name="Chỗ dành sẵn cho Chân trang 5">
            <a:extLst>
              <a:ext uri="{FF2B5EF4-FFF2-40B4-BE49-F238E27FC236}">
                <a16:creationId xmlns:a16="http://schemas.microsoft.com/office/drawing/2014/main" id="{9BF061AA-D610-F1E5-96B6-56D2F00C0B3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51C8EDC-9714-D659-03DB-C64E54728450}"/>
              </a:ext>
            </a:extLst>
          </p:cNvPr>
          <p:cNvSpPr>
            <a:spLocks noGrp="1"/>
          </p:cNvSpPr>
          <p:nvPr>
            <p:ph type="sldNum" sz="quarter" idx="12"/>
          </p:nvPr>
        </p:nvSpPr>
        <p:spPr/>
        <p:txBody>
          <a:bodyPr/>
          <a:lstStyle/>
          <a:p>
            <a:fld id="{D6BFF542-DF5B-4F64-B320-217B4F6C9688}" type="slidenum">
              <a:rPr lang="en-US" smtClean="0"/>
              <a:t>‹#›</a:t>
            </a:fld>
            <a:endParaRPr lang="en-US"/>
          </a:p>
        </p:txBody>
      </p:sp>
    </p:spTree>
    <p:extLst>
      <p:ext uri="{BB962C8B-B14F-4D97-AF65-F5344CB8AC3E}">
        <p14:creationId xmlns:p14="http://schemas.microsoft.com/office/powerpoint/2010/main" val="75946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776FBA-8462-74A0-8B14-23D3CDAAB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813E50C-F10B-0117-2F13-74BE9E4FC7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BF99D5B-F1C0-77CF-D0E9-DBA829B4E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244C0-1C2B-47BB-B576-238F94DA27EB}" type="datetimeFigureOut">
              <a:rPr lang="en-US" smtClean="0"/>
              <a:t>11/7/2022</a:t>
            </a:fld>
            <a:endParaRPr lang="en-US"/>
          </a:p>
        </p:txBody>
      </p:sp>
      <p:sp>
        <p:nvSpPr>
          <p:cNvPr id="5" name="Chỗ dành sẵn cho Chân trang 4">
            <a:extLst>
              <a:ext uri="{FF2B5EF4-FFF2-40B4-BE49-F238E27FC236}">
                <a16:creationId xmlns:a16="http://schemas.microsoft.com/office/drawing/2014/main" id="{436966A1-A3AA-8B0D-E68E-604BF796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3F8C1A6-2684-7155-7312-D14DCDADA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FF542-DF5B-4F64-B320-217B4F6C9688}" type="slidenum">
              <a:rPr lang="en-US" smtClean="0"/>
              <a:t>‹#›</a:t>
            </a:fld>
            <a:endParaRPr lang="en-US"/>
          </a:p>
        </p:txBody>
      </p:sp>
    </p:spTree>
    <p:extLst>
      <p:ext uri="{BB962C8B-B14F-4D97-AF65-F5344CB8AC3E}">
        <p14:creationId xmlns:p14="http://schemas.microsoft.com/office/powerpoint/2010/main" val="1242577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3.wav"/><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8.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24.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7.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jpg"/><Relationship Id="rId5" Type="http://schemas.microsoft.com/office/2007/relationships/hdphoto" Target="../media/hdphoto17.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jpg"/><Relationship Id="rId7" Type="http://schemas.microsoft.com/office/2007/relationships/hdphoto" Target="../media/hdphoto19.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20.wdp"/></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slideLayout" Target="../slideLayouts/slideLayout2.xml"/><Relationship Id="rId7" Type="http://schemas.openxmlformats.org/officeDocument/2006/relationships/image" Target="../media/image2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2.jp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microsoft.com/office/2007/relationships/hdphoto" Target="../media/hdphoto23.wdp"/><Relationship Id="rId13" Type="http://schemas.microsoft.com/office/2007/relationships/hdphoto" Target="../media/hdphoto25.wdp"/><Relationship Id="rId1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7.png"/><Relationship Id="rId17" Type="http://schemas.microsoft.com/office/2007/relationships/hdphoto" Target="../media/hdphoto26.wdp"/><Relationship Id="rId2" Type="http://schemas.microsoft.com/office/2007/relationships/media" Target="../media/media3.mp3"/><Relationship Id="rId16" Type="http://schemas.openxmlformats.org/officeDocument/2006/relationships/image" Target="../media/image38.png"/><Relationship Id="rId1" Type="http://schemas.openxmlformats.org/officeDocument/2006/relationships/audio" Target="NULL" TargetMode="External"/><Relationship Id="rId6" Type="http://schemas.microsoft.com/office/2007/relationships/hdphoto" Target="../media/hdphoto22.wdp"/><Relationship Id="rId11" Type="http://schemas.microsoft.com/office/2007/relationships/hdphoto" Target="../media/hdphoto24.wdp"/><Relationship Id="rId5" Type="http://schemas.openxmlformats.org/officeDocument/2006/relationships/image" Target="../media/image33.png"/><Relationship Id="rId15" Type="http://schemas.microsoft.com/office/2007/relationships/hdphoto" Target="../media/hdphoto4.wdp"/><Relationship Id="rId10" Type="http://schemas.openxmlformats.org/officeDocument/2006/relationships/image" Target="../media/image36.png"/><Relationship Id="rId4" Type="http://schemas.openxmlformats.org/officeDocument/2006/relationships/image" Target="../media/image32.jpg"/><Relationship Id="rId9" Type="http://schemas.openxmlformats.org/officeDocument/2006/relationships/image" Target="../media/image35.png"/><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Layout" Target="../slideLayouts/slideLayout2.xml"/><Relationship Id="rId7" Type="http://schemas.openxmlformats.org/officeDocument/2006/relationships/image" Target="../media/image34.png"/><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22.wdp"/><Relationship Id="rId5" Type="http://schemas.openxmlformats.org/officeDocument/2006/relationships/image" Target="../media/image33.png"/><Relationship Id="rId10" Type="http://schemas.openxmlformats.org/officeDocument/2006/relationships/image" Target="../media/image3.png"/><Relationship Id="rId4" Type="http://schemas.openxmlformats.org/officeDocument/2006/relationships/image" Target="../media/image32.jp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jpg"/><Relationship Id="rId7" Type="http://schemas.microsoft.com/office/2007/relationships/hdphoto" Target="../media/hdphoto27.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29.wdp"/><Relationship Id="rId5" Type="http://schemas.microsoft.com/office/2007/relationships/hdphoto" Target="../media/hdphoto22.wdp"/><Relationship Id="rId10" Type="http://schemas.openxmlformats.org/officeDocument/2006/relationships/image" Target="../media/image41.png"/><Relationship Id="rId4" Type="http://schemas.openxmlformats.org/officeDocument/2006/relationships/image" Target="../media/image33.png"/><Relationship Id="rId9" Type="http://schemas.microsoft.com/office/2007/relationships/hdphoto" Target="../media/hdphoto28.wdp"/></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image" Target="../media/image7.jp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11" Type="http://schemas.microsoft.com/office/2007/relationships/hdphoto" Target="../media/hdphoto7.wdp"/><Relationship Id="rId5" Type="http://schemas.openxmlformats.org/officeDocument/2006/relationships/image" Target="../media/image7.jpg"/><Relationship Id="rId10" Type="http://schemas.openxmlformats.org/officeDocument/2006/relationships/image" Target="../media/image11.png"/><Relationship Id="rId4" Type="http://schemas.openxmlformats.org/officeDocument/2006/relationships/audio" Target="../media/audio2.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7.wdp"/><Relationship Id="rId5" Type="http://schemas.openxmlformats.org/officeDocument/2006/relationships/image" Target="../media/image11.png"/><Relationship Id="rId4" Type="http://schemas.openxmlformats.org/officeDocument/2006/relationships/image" Target="../media/image7.jp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7.wdp"/><Relationship Id="rId5" Type="http://schemas.openxmlformats.org/officeDocument/2006/relationships/image" Target="../media/image11.png"/><Relationship Id="rId4" Type="http://schemas.openxmlformats.org/officeDocument/2006/relationships/image" Target="../media/image7.jp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3.wav"/><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a:extLst>
              <a:ext uri="{FF2B5EF4-FFF2-40B4-BE49-F238E27FC236}">
                <a16:creationId xmlns:a16="http://schemas.microsoft.com/office/drawing/2014/main" id="{1FDFAF0B-5BDD-5926-9524-28C788468BB7}"/>
              </a:ext>
            </a:extLst>
          </p:cNvPr>
          <p:cNvPicPr>
            <a:picLocks noChangeAspect="1"/>
          </p:cNvPicPr>
          <p:nvPr/>
        </p:nvPicPr>
        <p:blipFill rotWithShape="1">
          <a:blip r:embed="rId4">
            <a:extLst>
              <a:ext uri="{28A0092B-C50C-407E-A947-70E740481C1C}">
                <a14:useLocalDpi xmlns:a14="http://schemas.microsoft.com/office/drawing/2010/main" val="0"/>
              </a:ext>
            </a:extLst>
          </a:blip>
          <a:srcRect l="5007" r="4754"/>
          <a:stretch/>
        </p:blipFill>
        <p:spPr>
          <a:xfrm>
            <a:off x="20" y="1282"/>
            <a:ext cx="12191980" cy="6856718"/>
          </a:xfrm>
          <a:prstGeom prst="rect">
            <a:avLst/>
          </a:prstGeom>
        </p:spPr>
      </p:pic>
      <p:sp>
        <p:nvSpPr>
          <p:cNvPr id="5" name="Bong bóng Ý nghĩ: Hình đám mây 4">
            <a:extLst>
              <a:ext uri="{FF2B5EF4-FFF2-40B4-BE49-F238E27FC236}">
                <a16:creationId xmlns:a16="http://schemas.microsoft.com/office/drawing/2014/main" id="{51B4F652-192B-B3C4-4D97-0AA6DA45D210}"/>
              </a:ext>
            </a:extLst>
          </p:cNvPr>
          <p:cNvSpPr/>
          <p:nvPr/>
        </p:nvSpPr>
        <p:spPr>
          <a:xfrm>
            <a:off x="0" y="0"/>
            <a:ext cx="8893391" cy="5291326"/>
          </a:xfrm>
          <a:custGeom>
            <a:avLst/>
            <a:gdLst>
              <a:gd name="connsiteX0" fmla="*/ 802875 w 8893391"/>
              <a:gd name="connsiteY0" fmla="*/ 1760100 h 5291326"/>
              <a:gd name="connsiteX1" fmla="*/ 1157581 w 8893391"/>
              <a:gd name="connsiteY1" fmla="*/ 845999 h 5291326"/>
              <a:gd name="connsiteX2" fmla="*/ 2883146 w 8893391"/>
              <a:gd name="connsiteY2" fmla="*/ 637163 h 5291326"/>
              <a:gd name="connsiteX3" fmla="*/ 4622916 w 8893391"/>
              <a:gd name="connsiteY3" fmla="*/ 420366 h 5291326"/>
              <a:gd name="connsiteX4" fmla="*/ 5300831 w 8893391"/>
              <a:gd name="connsiteY4" fmla="*/ 24496 h 5291326"/>
              <a:gd name="connsiteX5" fmla="*/ 6141586 w 8893391"/>
              <a:gd name="connsiteY5" fmla="*/ 303883 h 5291326"/>
              <a:gd name="connsiteX6" fmla="*/ 7300609 w 8893391"/>
              <a:gd name="connsiteY6" fmla="*/ 84514 h 5291326"/>
              <a:gd name="connsiteX7" fmla="*/ 7888355 w 8893391"/>
              <a:gd name="connsiteY7" fmla="*/ 682973 h 5291326"/>
              <a:gd name="connsiteX8" fmla="*/ 8642646 w 8893391"/>
              <a:gd name="connsiteY8" fmla="*/ 1263794 h 5291326"/>
              <a:gd name="connsiteX9" fmla="*/ 8608884 w 8893391"/>
              <a:gd name="connsiteY9" fmla="*/ 1893608 h 5291326"/>
              <a:gd name="connsiteX10" fmla="*/ 8855511 w 8893391"/>
              <a:gd name="connsiteY10" fmla="*/ 2856581 h 5291326"/>
              <a:gd name="connsiteX11" fmla="*/ 7700194 w 8893391"/>
              <a:gd name="connsiteY11" fmla="*/ 3699518 h 5291326"/>
              <a:gd name="connsiteX12" fmla="*/ 7286610 w 8893391"/>
              <a:gd name="connsiteY12" fmla="*/ 4421809 h 5291326"/>
              <a:gd name="connsiteX13" fmla="*/ 5878490 w 8893391"/>
              <a:gd name="connsiteY13" fmla="*/ 4509263 h 5291326"/>
              <a:gd name="connsiteX14" fmla="*/ 4872219 w 8893391"/>
              <a:gd name="connsiteY14" fmla="*/ 5279812 h 5291326"/>
              <a:gd name="connsiteX15" fmla="*/ 3392663 w 8893391"/>
              <a:gd name="connsiteY15" fmla="*/ 4809472 h 5291326"/>
              <a:gd name="connsiteX16" fmla="*/ 1194843 w 8893391"/>
              <a:gd name="connsiteY16" fmla="*/ 4344766 h 5291326"/>
              <a:gd name="connsiteX17" fmla="*/ 228510 w 8893391"/>
              <a:gd name="connsiteY17" fmla="*/ 3827637 h 5291326"/>
              <a:gd name="connsiteX18" fmla="*/ 434993 w 8893391"/>
              <a:gd name="connsiteY18" fmla="*/ 3129598 h 5291326"/>
              <a:gd name="connsiteX19" fmla="*/ -1030 w 8893391"/>
              <a:gd name="connsiteY19" fmla="*/ 2413432 h 5291326"/>
              <a:gd name="connsiteX20" fmla="*/ 795258 w 8893391"/>
              <a:gd name="connsiteY20" fmla="*/ 1776881 h 5291326"/>
              <a:gd name="connsiteX21" fmla="*/ 802875 w 8893391"/>
              <a:gd name="connsiteY21" fmla="*/ 1760100 h 5291326"/>
              <a:gd name="connsiteX0" fmla="*/ 8689973 w 8893391"/>
              <a:gd name="connsiteY0" fmla="*/ 5835116 h 5291326"/>
              <a:gd name="connsiteX1" fmla="*/ 8542992 w 8893391"/>
              <a:gd name="connsiteY1" fmla="*/ 5982097 h 5291326"/>
              <a:gd name="connsiteX2" fmla="*/ 8396011 w 8893391"/>
              <a:gd name="connsiteY2" fmla="*/ 5835116 h 5291326"/>
              <a:gd name="connsiteX3" fmla="*/ 8542992 w 8893391"/>
              <a:gd name="connsiteY3" fmla="*/ 5688135 h 5291326"/>
              <a:gd name="connsiteX4" fmla="*/ 8689973 w 8893391"/>
              <a:gd name="connsiteY4" fmla="*/ 5835116 h 5291326"/>
              <a:gd name="connsiteX0" fmla="*/ 8448798 w 8893391"/>
              <a:gd name="connsiteY0" fmla="*/ 5532890 h 5291326"/>
              <a:gd name="connsiteX1" fmla="*/ 8154835 w 8893391"/>
              <a:gd name="connsiteY1" fmla="*/ 5826853 h 5291326"/>
              <a:gd name="connsiteX2" fmla="*/ 7860872 w 8893391"/>
              <a:gd name="connsiteY2" fmla="*/ 5532890 h 5291326"/>
              <a:gd name="connsiteX3" fmla="*/ 8154835 w 8893391"/>
              <a:gd name="connsiteY3" fmla="*/ 5238927 h 5291326"/>
              <a:gd name="connsiteX4" fmla="*/ 8448798 w 8893391"/>
              <a:gd name="connsiteY4" fmla="*/ 5532890 h 5291326"/>
              <a:gd name="connsiteX0" fmla="*/ 7975677 w 8893391"/>
              <a:gd name="connsiteY0" fmla="*/ 5050067 h 5291326"/>
              <a:gd name="connsiteX1" fmla="*/ 7534733 w 8893391"/>
              <a:gd name="connsiteY1" fmla="*/ 5491011 h 5291326"/>
              <a:gd name="connsiteX2" fmla="*/ 7093789 w 8893391"/>
              <a:gd name="connsiteY2" fmla="*/ 5050067 h 5291326"/>
              <a:gd name="connsiteX3" fmla="*/ 7534733 w 8893391"/>
              <a:gd name="connsiteY3" fmla="*/ 4609123 h 5291326"/>
              <a:gd name="connsiteX4" fmla="*/ 7975677 w 8893391"/>
              <a:gd name="connsiteY4" fmla="*/ 5050067 h 5291326"/>
              <a:gd name="connsiteX0" fmla="*/ 966126 w 8893391"/>
              <a:gd name="connsiteY0" fmla="*/ 3206274 h 5291326"/>
              <a:gd name="connsiteX1" fmla="*/ 444669 w 8893391"/>
              <a:gd name="connsiteY1" fmla="*/ 3108654 h 5291326"/>
              <a:gd name="connsiteX2" fmla="*/ 1426236 w 8893391"/>
              <a:gd name="connsiteY2" fmla="*/ 4274583 h 5291326"/>
              <a:gd name="connsiteX3" fmla="*/ 1198137 w 8893391"/>
              <a:gd name="connsiteY3" fmla="*/ 4321249 h 5291326"/>
              <a:gd name="connsiteX4" fmla="*/ 3392252 w 8893391"/>
              <a:gd name="connsiteY4" fmla="*/ 4787915 h 5291326"/>
              <a:gd name="connsiteX5" fmla="*/ 3254734 w 8893391"/>
              <a:gd name="connsiteY5" fmla="*/ 4574792 h 5291326"/>
              <a:gd name="connsiteX6" fmla="*/ 5934485 w 8893391"/>
              <a:gd name="connsiteY6" fmla="*/ 4256455 h 5291326"/>
              <a:gd name="connsiteX7" fmla="*/ 5879519 w 8893391"/>
              <a:gd name="connsiteY7" fmla="*/ 4490278 h 5291326"/>
              <a:gd name="connsiteX8" fmla="*/ 7025984 w 8893391"/>
              <a:gd name="connsiteY8" fmla="*/ 2811506 h 5291326"/>
              <a:gd name="connsiteX9" fmla="*/ 7695253 w 8893391"/>
              <a:gd name="connsiteY9" fmla="*/ 3685555 h 5291326"/>
              <a:gd name="connsiteX10" fmla="*/ 8604767 w 8893391"/>
              <a:gd name="connsiteY10" fmla="*/ 1880625 h 5291326"/>
              <a:gd name="connsiteX11" fmla="*/ 8306674 w 8893391"/>
              <a:gd name="connsiteY11" fmla="*/ 2208393 h 5291326"/>
              <a:gd name="connsiteX12" fmla="*/ 7889590 w 8893391"/>
              <a:gd name="connsiteY12" fmla="*/ 664600 h 5291326"/>
              <a:gd name="connsiteX13" fmla="*/ 7905236 w 8893391"/>
              <a:gd name="connsiteY13" fmla="*/ 819420 h 5291326"/>
              <a:gd name="connsiteX14" fmla="*/ 5986157 w 8893391"/>
              <a:gd name="connsiteY14" fmla="*/ 484058 h 5291326"/>
              <a:gd name="connsiteX15" fmla="*/ 6138910 w 8893391"/>
              <a:gd name="connsiteY15" fmla="*/ 286613 h 5291326"/>
              <a:gd name="connsiteX16" fmla="*/ 4558068 w 8893391"/>
              <a:gd name="connsiteY16" fmla="*/ 578126 h 5291326"/>
              <a:gd name="connsiteX17" fmla="*/ 4631974 w 8893391"/>
              <a:gd name="connsiteY17" fmla="*/ 407873 h 5291326"/>
              <a:gd name="connsiteX18" fmla="*/ 2882117 w 8893391"/>
              <a:gd name="connsiteY18" fmla="*/ 635938 h 5291326"/>
              <a:gd name="connsiteX19" fmla="*/ 3149742 w 8893391"/>
              <a:gd name="connsiteY19" fmla="*/ 801047 h 5291326"/>
              <a:gd name="connsiteX20" fmla="*/ 849607 w 8893391"/>
              <a:gd name="connsiteY20" fmla="*/ 1933906 h 5291326"/>
              <a:gd name="connsiteX21" fmla="*/ 802875 w 8893391"/>
              <a:gd name="connsiteY21" fmla="*/ 1760100 h 52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93391" h="5291326" fill="none" extrusionOk="0">
                <a:moveTo>
                  <a:pt x="802875" y="1760100"/>
                </a:moveTo>
                <a:cubicBezTo>
                  <a:pt x="698827" y="1434593"/>
                  <a:pt x="866627" y="1092427"/>
                  <a:pt x="1157581" y="845999"/>
                </a:cubicBezTo>
                <a:cubicBezTo>
                  <a:pt x="1625633" y="356551"/>
                  <a:pt x="2375242" y="355540"/>
                  <a:pt x="2883146" y="637163"/>
                </a:cubicBezTo>
                <a:cubicBezTo>
                  <a:pt x="3292596" y="162763"/>
                  <a:pt x="4030629" y="106131"/>
                  <a:pt x="4622916" y="420366"/>
                </a:cubicBezTo>
                <a:cubicBezTo>
                  <a:pt x="4742732" y="206659"/>
                  <a:pt x="5001958" y="114264"/>
                  <a:pt x="5300831" y="24496"/>
                </a:cubicBezTo>
                <a:cubicBezTo>
                  <a:pt x="5598220" y="10556"/>
                  <a:pt x="5987330" y="91315"/>
                  <a:pt x="6141586" y="303883"/>
                </a:cubicBezTo>
                <a:cubicBezTo>
                  <a:pt x="6491790" y="80135"/>
                  <a:pt x="6855238" y="-140765"/>
                  <a:pt x="7300609" y="84514"/>
                </a:cubicBezTo>
                <a:cubicBezTo>
                  <a:pt x="7592848" y="198702"/>
                  <a:pt x="7828269" y="397189"/>
                  <a:pt x="7888355" y="682973"/>
                </a:cubicBezTo>
                <a:cubicBezTo>
                  <a:pt x="8264035" y="784824"/>
                  <a:pt x="8588308" y="1012204"/>
                  <a:pt x="8642646" y="1263794"/>
                </a:cubicBezTo>
                <a:cubicBezTo>
                  <a:pt x="8745902" y="1441191"/>
                  <a:pt x="8706784" y="1693488"/>
                  <a:pt x="8608884" y="1893608"/>
                </a:cubicBezTo>
                <a:cubicBezTo>
                  <a:pt x="8798480" y="2141855"/>
                  <a:pt x="8976363" y="2524577"/>
                  <a:pt x="8855511" y="2856581"/>
                </a:cubicBezTo>
                <a:cubicBezTo>
                  <a:pt x="8683769" y="3208288"/>
                  <a:pt x="8273054" y="3617041"/>
                  <a:pt x="7700194" y="3699518"/>
                </a:cubicBezTo>
                <a:cubicBezTo>
                  <a:pt x="7739477" y="4022456"/>
                  <a:pt x="7588546" y="4294906"/>
                  <a:pt x="7286610" y="4421809"/>
                </a:cubicBezTo>
                <a:cubicBezTo>
                  <a:pt x="6939116" y="4622568"/>
                  <a:pt x="6398780" y="4805991"/>
                  <a:pt x="5878490" y="4509263"/>
                </a:cubicBezTo>
                <a:cubicBezTo>
                  <a:pt x="5695291" y="4872083"/>
                  <a:pt x="5444073" y="5147216"/>
                  <a:pt x="4872219" y="5279812"/>
                </a:cubicBezTo>
                <a:cubicBezTo>
                  <a:pt x="4362950" y="5292613"/>
                  <a:pt x="3709929" y="5119483"/>
                  <a:pt x="3392663" y="4809472"/>
                </a:cubicBezTo>
                <a:cubicBezTo>
                  <a:pt x="2649544" y="5161340"/>
                  <a:pt x="1678205" y="5055367"/>
                  <a:pt x="1194843" y="4344766"/>
                </a:cubicBezTo>
                <a:cubicBezTo>
                  <a:pt x="724755" y="4387051"/>
                  <a:pt x="395119" y="4202089"/>
                  <a:pt x="228510" y="3827637"/>
                </a:cubicBezTo>
                <a:cubicBezTo>
                  <a:pt x="120026" y="3607685"/>
                  <a:pt x="169176" y="3316965"/>
                  <a:pt x="434993" y="3129598"/>
                </a:cubicBezTo>
                <a:cubicBezTo>
                  <a:pt x="89222" y="3005781"/>
                  <a:pt x="-26823" y="2738800"/>
                  <a:pt x="-1030" y="2413432"/>
                </a:cubicBezTo>
                <a:cubicBezTo>
                  <a:pt x="29403" y="2120308"/>
                  <a:pt x="402583" y="1844923"/>
                  <a:pt x="795258" y="1776881"/>
                </a:cubicBezTo>
                <a:cubicBezTo>
                  <a:pt x="797715" y="1771914"/>
                  <a:pt x="801054" y="1764655"/>
                  <a:pt x="802875" y="1760100"/>
                </a:cubicBezTo>
                <a:close/>
              </a:path>
              <a:path w="8893391" h="5291326" fill="none" extrusionOk="0">
                <a:moveTo>
                  <a:pt x="8689973" y="5835116"/>
                </a:moveTo>
                <a:cubicBezTo>
                  <a:pt x="8681924" y="5914508"/>
                  <a:pt x="8643549" y="5982950"/>
                  <a:pt x="8542992" y="5982097"/>
                </a:cubicBezTo>
                <a:cubicBezTo>
                  <a:pt x="8455815" y="5965812"/>
                  <a:pt x="8388833" y="5917238"/>
                  <a:pt x="8396011" y="5835116"/>
                </a:cubicBezTo>
                <a:cubicBezTo>
                  <a:pt x="8390535" y="5740627"/>
                  <a:pt x="8464941" y="5682299"/>
                  <a:pt x="8542992" y="5688135"/>
                </a:cubicBezTo>
                <a:cubicBezTo>
                  <a:pt x="8611760" y="5681314"/>
                  <a:pt x="8707314" y="5758642"/>
                  <a:pt x="8689973" y="5835116"/>
                </a:cubicBezTo>
                <a:close/>
              </a:path>
              <a:path w="8893391" h="5291326" fill="none" extrusionOk="0">
                <a:moveTo>
                  <a:pt x="8448798" y="5532890"/>
                </a:moveTo>
                <a:cubicBezTo>
                  <a:pt x="8437538" y="5710900"/>
                  <a:pt x="8327940" y="5810867"/>
                  <a:pt x="8154835" y="5826853"/>
                </a:cubicBezTo>
                <a:cubicBezTo>
                  <a:pt x="8016483" y="5833514"/>
                  <a:pt x="7831951" y="5707640"/>
                  <a:pt x="7860872" y="5532890"/>
                </a:cubicBezTo>
                <a:cubicBezTo>
                  <a:pt x="7873314" y="5379390"/>
                  <a:pt x="7985203" y="5205749"/>
                  <a:pt x="8154835" y="5238927"/>
                </a:cubicBezTo>
                <a:cubicBezTo>
                  <a:pt x="8303374" y="5209979"/>
                  <a:pt x="8418000" y="5367466"/>
                  <a:pt x="8448798" y="5532890"/>
                </a:cubicBezTo>
                <a:close/>
              </a:path>
              <a:path w="8893391" h="5291326" fill="none" extrusionOk="0">
                <a:moveTo>
                  <a:pt x="7975677" y="5050067"/>
                </a:moveTo>
                <a:cubicBezTo>
                  <a:pt x="7990523" y="5263393"/>
                  <a:pt x="7830188" y="5485057"/>
                  <a:pt x="7534733" y="5491011"/>
                </a:cubicBezTo>
                <a:cubicBezTo>
                  <a:pt x="7286390" y="5453146"/>
                  <a:pt x="7101173" y="5341272"/>
                  <a:pt x="7093789" y="5050067"/>
                </a:cubicBezTo>
                <a:cubicBezTo>
                  <a:pt x="7097039" y="4787890"/>
                  <a:pt x="7303540" y="4627849"/>
                  <a:pt x="7534733" y="4609123"/>
                </a:cubicBezTo>
                <a:cubicBezTo>
                  <a:pt x="7740702" y="4626277"/>
                  <a:pt x="7946133" y="4755816"/>
                  <a:pt x="7975677" y="5050067"/>
                </a:cubicBezTo>
                <a:close/>
              </a:path>
              <a:path w="8893391" h="5291326" fill="none" extrusionOk="0">
                <a:moveTo>
                  <a:pt x="966126" y="3206274"/>
                </a:moveTo>
                <a:cubicBezTo>
                  <a:pt x="766240" y="3229949"/>
                  <a:pt x="597122" y="3179691"/>
                  <a:pt x="444669" y="3108654"/>
                </a:cubicBezTo>
                <a:moveTo>
                  <a:pt x="1426236" y="4274583"/>
                </a:moveTo>
                <a:cubicBezTo>
                  <a:pt x="1345585" y="4298226"/>
                  <a:pt x="1293009" y="4312772"/>
                  <a:pt x="1198137" y="4321249"/>
                </a:cubicBezTo>
                <a:moveTo>
                  <a:pt x="3392252" y="4787915"/>
                </a:moveTo>
                <a:cubicBezTo>
                  <a:pt x="3353292" y="4719751"/>
                  <a:pt x="3287240" y="4655506"/>
                  <a:pt x="3254734" y="4574792"/>
                </a:cubicBezTo>
                <a:moveTo>
                  <a:pt x="5934485" y="4256455"/>
                </a:moveTo>
                <a:cubicBezTo>
                  <a:pt x="5933431" y="4329938"/>
                  <a:pt x="5913436" y="4414931"/>
                  <a:pt x="5879519" y="4490278"/>
                </a:cubicBezTo>
                <a:moveTo>
                  <a:pt x="7025984" y="2811506"/>
                </a:moveTo>
                <a:cubicBezTo>
                  <a:pt x="7350734" y="3003601"/>
                  <a:pt x="7709686" y="3305693"/>
                  <a:pt x="7695253" y="3685555"/>
                </a:cubicBezTo>
                <a:moveTo>
                  <a:pt x="8604767" y="1880625"/>
                </a:moveTo>
                <a:cubicBezTo>
                  <a:pt x="8554031" y="2007879"/>
                  <a:pt x="8416850" y="2121038"/>
                  <a:pt x="8306674" y="2208393"/>
                </a:cubicBezTo>
                <a:moveTo>
                  <a:pt x="7889590" y="664600"/>
                </a:moveTo>
                <a:cubicBezTo>
                  <a:pt x="7902947" y="709720"/>
                  <a:pt x="7900769" y="768952"/>
                  <a:pt x="7905236" y="819420"/>
                </a:cubicBezTo>
                <a:moveTo>
                  <a:pt x="5986157" y="484058"/>
                </a:moveTo>
                <a:cubicBezTo>
                  <a:pt x="6016310" y="409101"/>
                  <a:pt x="6083732" y="357364"/>
                  <a:pt x="6138910" y="286613"/>
                </a:cubicBezTo>
                <a:moveTo>
                  <a:pt x="4558068" y="578126"/>
                </a:moveTo>
                <a:cubicBezTo>
                  <a:pt x="4569688" y="516851"/>
                  <a:pt x="4597817" y="454502"/>
                  <a:pt x="4631974" y="407873"/>
                </a:cubicBezTo>
                <a:moveTo>
                  <a:pt x="2882117" y="635938"/>
                </a:moveTo>
                <a:cubicBezTo>
                  <a:pt x="2986612" y="689697"/>
                  <a:pt x="3060682" y="747937"/>
                  <a:pt x="3149742" y="801047"/>
                </a:cubicBezTo>
                <a:moveTo>
                  <a:pt x="849607" y="1933906"/>
                </a:moveTo>
                <a:cubicBezTo>
                  <a:pt x="816894" y="1873080"/>
                  <a:pt x="817323" y="1825947"/>
                  <a:pt x="802875" y="1760100"/>
                </a:cubicBezTo>
              </a:path>
              <a:path w="8893391" h="5291326" stroke="0" extrusionOk="0">
                <a:moveTo>
                  <a:pt x="802875" y="1760100"/>
                </a:moveTo>
                <a:cubicBezTo>
                  <a:pt x="709229" y="1397636"/>
                  <a:pt x="916208" y="1055475"/>
                  <a:pt x="1157581" y="845999"/>
                </a:cubicBezTo>
                <a:cubicBezTo>
                  <a:pt x="1625914" y="494102"/>
                  <a:pt x="2342369" y="375796"/>
                  <a:pt x="2883146" y="637163"/>
                </a:cubicBezTo>
                <a:cubicBezTo>
                  <a:pt x="3213949" y="118160"/>
                  <a:pt x="4234087" y="-24836"/>
                  <a:pt x="4622916" y="420366"/>
                </a:cubicBezTo>
                <a:cubicBezTo>
                  <a:pt x="4697640" y="212440"/>
                  <a:pt x="5028420" y="36075"/>
                  <a:pt x="5300831" y="24496"/>
                </a:cubicBezTo>
                <a:cubicBezTo>
                  <a:pt x="5598528" y="-67409"/>
                  <a:pt x="5955495" y="72527"/>
                  <a:pt x="6141586" y="303883"/>
                </a:cubicBezTo>
                <a:cubicBezTo>
                  <a:pt x="6364505" y="-29009"/>
                  <a:pt x="6876472" y="-132970"/>
                  <a:pt x="7300609" y="84514"/>
                </a:cubicBezTo>
                <a:cubicBezTo>
                  <a:pt x="7633275" y="152797"/>
                  <a:pt x="7774004" y="388334"/>
                  <a:pt x="7888355" y="682973"/>
                </a:cubicBezTo>
                <a:cubicBezTo>
                  <a:pt x="8261287" y="752753"/>
                  <a:pt x="8496316" y="962512"/>
                  <a:pt x="8642646" y="1263794"/>
                </a:cubicBezTo>
                <a:cubicBezTo>
                  <a:pt x="8753373" y="1468551"/>
                  <a:pt x="8698392" y="1726794"/>
                  <a:pt x="8608884" y="1893608"/>
                </a:cubicBezTo>
                <a:cubicBezTo>
                  <a:pt x="8897400" y="2199366"/>
                  <a:pt x="8944115" y="2485224"/>
                  <a:pt x="8855511" y="2856581"/>
                </a:cubicBezTo>
                <a:cubicBezTo>
                  <a:pt x="8729353" y="3323507"/>
                  <a:pt x="8322597" y="3636961"/>
                  <a:pt x="7700194" y="3699518"/>
                </a:cubicBezTo>
                <a:cubicBezTo>
                  <a:pt x="7708429" y="3962581"/>
                  <a:pt x="7578956" y="4233259"/>
                  <a:pt x="7286610" y="4421809"/>
                </a:cubicBezTo>
                <a:cubicBezTo>
                  <a:pt x="6910980" y="4621901"/>
                  <a:pt x="6240037" y="4808431"/>
                  <a:pt x="5878490" y="4509263"/>
                </a:cubicBezTo>
                <a:cubicBezTo>
                  <a:pt x="5787602" y="4867849"/>
                  <a:pt x="5363387" y="5087511"/>
                  <a:pt x="4872219" y="5279812"/>
                </a:cubicBezTo>
                <a:cubicBezTo>
                  <a:pt x="4358971" y="5412825"/>
                  <a:pt x="3713669" y="5184030"/>
                  <a:pt x="3392663" y="4809472"/>
                </a:cubicBezTo>
                <a:cubicBezTo>
                  <a:pt x="2506837" y="5202111"/>
                  <a:pt x="1553175" y="5144011"/>
                  <a:pt x="1194843" y="4344766"/>
                </a:cubicBezTo>
                <a:cubicBezTo>
                  <a:pt x="684682" y="4404598"/>
                  <a:pt x="358461" y="4094031"/>
                  <a:pt x="228510" y="3827637"/>
                </a:cubicBezTo>
                <a:cubicBezTo>
                  <a:pt x="190124" y="3565311"/>
                  <a:pt x="210979" y="3328581"/>
                  <a:pt x="434993" y="3129598"/>
                </a:cubicBezTo>
                <a:cubicBezTo>
                  <a:pt x="117477" y="2952040"/>
                  <a:pt x="-7704" y="2698628"/>
                  <a:pt x="-1030" y="2413432"/>
                </a:cubicBezTo>
                <a:cubicBezTo>
                  <a:pt x="12371" y="2007283"/>
                  <a:pt x="471845" y="1808662"/>
                  <a:pt x="795258" y="1776881"/>
                </a:cubicBezTo>
                <a:cubicBezTo>
                  <a:pt x="797760" y="1770317"/>
                  <a:pt x="801302" y="1766071"/>
                  <a:pt x="802875" y="1760100"/>
                </a:cubicBezTo>
                <a:close/>
              </a:path>
              <a:path w="8893391" h="5291326" stroke="0" extrusionOk="0">
                <a:moveTo>
                  <a:pt x="8689973" y="5835116"/>
                </a:moveTo>
                <a:cubicBezTo>
                  <a:pt x="8670257" y="5920524"/>
                  <a:pt x="8629697" y="5993130"/>
                  <a:pt x="8542992" y="5982097"/>
                </a:cubicBezTo>
                <a:cubicBezTo>
                  <a:pt x="8458657" y="5979644"/>
                  <a:pt x="8400674" y="5915671"/>
                  <a:pt x="8396011" y="5835116"/>
                </a:cubicBezTo>
                <a:cubicBezTo>
                  <a:pt x="8384283" y="5760399"/>
                  <a:pt x="8453851" y="5685354"/>
                  <a:pt x="8542992" y="5688135"/>
                </a:cubicBezTo>
                <a:cubicBezTo>
                  <a:pt x="8633106" y="5698045"/>
                  <a:pt x="8705916" y="5757701"/>
                  <a:pt x="8689973" y="5835116"/>
                </a:cubicBezTo>
                <a:close/>
              </a:path>
              <a:path w="8893391" h="5291326" stroke="0" extrusionOk="0">
                <a:moveTo>
                  <a:pt x="8448798" y="5532890"/>
                </a:moveTo>
                <a:cubicBezTo>
                  <a:pt x="8434405" y="5708856"/>
                  <a:pt x="8302448" y="5863944"/>
                  <a:pt x="8154835" y="5826853"/>
                </a:cubicBezTo>
                <a:cubicBezTo>
                  <a:pt x="7994202" y="5798255"/>
                  <a:pt x="7868721" y="5667297"/>
                  <a:pt x="7860872" y="5532890"/>
                </a:cubicBezTo>
                <a:cubicBezTo>
                  <a:pt x="7851488" y="5396066"/>
                  <a:pt x="7972482" y="5230597"/>
                  <a:pt x="8154835" y="5238927"/>
                </a:cubicBezTo>
                <a:cubicBezTo>
                  <a:pt x="8352773" y="5229595"/>
                  <a:pt x="8432174" y="5383594"/>
                  <a:pt x="8448798" y="5532890"/>
                </a:cubicBezTo>
                <a:close/>
              </a:path>
              <a:path w="8893391" h="5291326" stroke="0" extrusionOk="0">
                <a:moveTo>
                  <a:pt x="7975677" y="5050067"/>
                </a:moveTo>
                <a:cubicBezTo>
                  <a:pt x="7998780" y="5311992"/>
                  <a:pt x="7783912" y="5513237"/>
                  <a:pt x="7534733" y="5491011"/>
                </a:cubicBezTo>
                <a:cubicBezTo>
                  <a:pt x="7307740" y="5481130"/>
                  <a:pt x="7043598" y="5297128"/>
                  <a:pt x="7093789" y="5050067"/>
                </a:cubicBezTo>
                <a:cubicBezTo>
                  <a:pt x="7107500" y="4817780"/>
                  <a:pt x="7298077" y="4620505"/>
                  <a:pt x="7534733" y="4609123"/>
                </a:cubicBezTo>
                <a:cubicBezTo>
                  <a:pt x="7721087" y="4596944"/>
                  <a:pt x="7968814" y="4793699"/>
                  <a:pt x="7975677" y="5050067"/>
                </a:cubicBezTo>
                <a:close/>
              </a:path>
              <a:path w="8893391" h="5291326" fill="none" stroke="0" extrusionOk="0">
                <a:moveTo>
                  <a:pt x="966126" y="3206274"/>
                </a:moveTo>
                <a:cubicBezTo>
                  <a:pt x="794612" y="3235403"/>
                  <a:pt x="612943" y="3146214"/>
                  <a:pt x="444669" y="3108654"/>
                </a:cubicBezTo>
                <a:moveTo>
                  <a:pt x="1426236" y="4274583"/>
                </a:moveTo>
                <a:cubicBezTo>
                  <a:pt x="1366156" y="4304757"/>
                  <a:pt x="1272860" y="4311632"/>
                  <a:pt x="1198137" y="4321249"/>
                </a:cubicBezTo>
                <a:moveTo>
                  <a:pt x="3392252" y="4787915"/>
                </a:moveTo>
                <a:cubicBezTo>
                  <a:pt x="3334151" y="4727839"/>
                  <a:pt x="3284004" y="4639873"/>
                  <a:pt x="3254734" y="4574792"/>
                </a:cubicBezTo>
                <a:moveTo>
                  <a:pt x="5934485" y="4256455"/>
                </a:moveTo>
                <a:cubicBezTo>
                  <a:pt x="5921026" y="4348942"/>
                  <a:pt x="5900792" y="4416668"/>
                  <a:pt x="5879519" y="4490278"/>
                </a:cubicBezTo>
                <a:moveTo>
                  <a:pt x="7025984" y="2811506"/>
                </a:moveTo>
                <a:cubicBezTo>
                  <a:pt x="7426473" y="2920331"/>
                  <a:pt x="7622574" y="3282462"/>
                  <a:pt x="7695253" y="3685555"/>
                </a:cubicBezTo>
                <a:moveTo>
                  <a:pt x="8604767" y="1880625"/>
                </a:moveTo>
                <a:cubicBezTo>
                  <a:pt x="8553872" y="1991562"/>
                  <a:pt x="8421904" y="2103475"/>
                  <a:pt x="8306674" y="2208393"/>
                </a:cubicBezTo>
                <a:moveTo>
                  <a:pt x="7889590" y="664600"/>
                </a:moveTo>
                <a:cubicBezTo>
                  <a:pt x="7906341" y="715456"/>
                  <a:pt x="7897306" y="772537"/>
                  <a:pt x="7905236" y="819420"/>
                </a:cubicBezTo>
                <a:moveTo>
                  <a:pt x="5986157" y="484058"/>
                </a:moveTo>
                <a:cubicBezTo>
                  <a:pt x="6026708" y="399366"/>
                  <a:pt x="6088944" y="348653"/>
                  <a:pt x="6138910" y="286613"/>
                </a:cubicBezTo>
                <a:moveTo>
                  <a:pt x="4558068" y="578126"/>
                </a:moveTo>
                <a:cubicBezTo>
                  <a:pt x="4563581" y="508398"/>
                  <a:pt x="4602655" y="447481"/>
                  <a:pt x="4631974" y="407873"/>
                </a:cubicBezTo>
                <a:moveTo>
                  <a:pt x="2882117" y="635938"/>
                </a:moveTo>
                <a:cubicBezTo>
                  <a:pt x="2991759" y="685363"/>
                  <a:pt x="3060462" y="744880"/>
                  <a:pt x="3149742" y="801047"/>
                </a:cubicBezTo>
                <a:moveTo>
                  <a:pt x="849607" y="1933906"/>
                </a:moveTo>
                <a:cubicBezTo>
                  <a:pt x="825880" y="1875184"/>
                  <a:pt x="807552" y="1829137"/>
                  <a:pt x="802875" y="1760100"/>
                </a:cubicBezTo>
              </a:path>
            </a:pathLst>
          </a:custGeom>
          <a:ln w="76200">
            <a:prstDash val="sysDash"/>
            <a:extLst>
              <a:ext uri="{C807C97D-BFC1-408E-A445-0C87EB9F89A2}">
                <ask:lineSketchStyleProps xmlns:ask="http://schemas.microsoft.com/office/drawing/2018/sketchyshapes" sd="462865412">
                  <a:prstGeom prst="cloudCallout">
                    <a:avLst>
                      <a:gd name="adj1" fmla="val 46060"/>
                      <a:gd name="adj2" fmla="val 6027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12">
            <a:extLst>
              <a:ext uri="{FF2B5EF4-FFF2-40B4-BE49-F238E27FC236}">
                <a16:creationId xmlns:a16="http://schemas.microsoft.com/office/drawing/2014/main" id="{76F4D03F-C33B-BE89-FB2A-CEDAC0903B09}"/>
              </a:ext>
            </a:extLst>
          </p:cNvPr>
          <p:cNvSpPr txBox="1"/>
          <p:nvPr/>
        </p:nvSpPr>
        <p:spPr>
          <a:xfrm>
            <a:off x="2926666" y="1878062"/>
            <a:ext cx="2703181" cy="1200329"/>
          </a:xfrm>
          <a:prstGeom prst="rect">
            <a:avLst/>
          </a:prstGeom>
          <a:noFill/>
        </p:spPr>
        <p:txBody>
          <a:bodyPr wrap="square" rtlCol="0">
            <a:prstTxWarp prst="textArchUp">
              <a:avLst/>
            </a:prstTxWarp>
            <a:spAutoFit/>
          </a:bodyPr>
          <a:lstStyle/>
          <a:p>
            <a:pPr algn="ctr"/>
            <a:r>
              <a:rPr lang="en-US" sz="6000" b="1" dirty="0" err="1">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Chủ</a:t>
            </a:r>
            <a:r>
              <a:rPr lang="en-US" sz="6000" b="1" dirty="0">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 </a:t>
            </a:r>
            <a:r>
              <a:rPr lang="en-US" sz="6000" b="1" dirty="0" err="1">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đề</a:t>
            </a:r>
            <a:endParaRPr lang="en-US" sz="6000" b="1" dirty="0">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endParaRPr>
          </a:p>
        </p:txBody>
      </p:sp>
      <p:sp>
        <p:nvSpPr>
          <p:cNvPr id="7" name="Hộp Văn bản 6">
            <a:extLst>
              <a:ext uri="{FF2B5EF4-FFF2-40B4-BE49-F238E27FC236}">
                <a16:creationId xmlns:a16="http://schemas.microsoft.com/office/drawing/2014/main" id="{82BC0AD3-4647-799C-48C8-55025D5C5C59}"/>
              </a:ext>
            </a:extLst>
          </p:cNvPr>
          <p:cNvSpPr txBox="1"/>
          <p:nvPr/>
        </p:nvSpPr>
        <p:spPr>
          <a:xfrm>
            <a:off x="1825167" y="509046"/>
            <a:ext cx="5811178" cy="861774"/>
          </a:xfrm>
          <a:prstGeom prst="rect">
            <a:avLst/>
          </a:prstGeom>
          <a:noFill/>
        </p:spPr>
        <p:txBody>
          <a:bodyPr wrap="square">
            <a:spAutoFit/>
          </a:bodyPr>
          <a:lstStyle/>
          <a:p>
            <a:pPr algn="just"/>
            <a:r>
              <a:rPr lang="en-US" sz="5000" dirty="0" err="1">
                <a:ln w="28575">
                  <a:solidFill>
                    <a:srgbClr val="0070C0"/>
                  </a:solidFill>
                </a:ln>
                <a:solidFill>
                  <a:schemeClr val="accent2">
                    <a:lumMod val="40000"/>
                    <a:lumOff val="60000"/>
                  </a:schemeClr>
                </a:solidFill>
                <a:latin typeface="SVN-Hole Hearted" panose="020B0A06020104020203" pitchFamily="34" charset="0"/>
              </a:rPr>
              <a:t>T</a:t>
            </a:r>
            <a:r>
              <a:rPr lang="en-US" sz="5000" dirty="0" err="1">
                <a:ln w="28575">
                  <a:solidFill>
                    <a:srgbClr val="0070C0"/>
                  </a:solidFill>
                </a:ln>
                <a:solidFill>
                  <a:schemeClr val="tx2">
                    <a:lumMod val="20000"/>
                    <a:lumOff val="80000"/>
                  </a:schemeClr>
                </a:solidFill>
                <a:latin typeface="SVN-Hole Hearted" panose="020B0A06020104020203" pitchFamily="34" charset="0"/>
              </a:rPr>
              <a:t>ự</a:t>
            </a:r>
            <a:r>
              <a:rPr lang="en-US" sz="5000" dirty="0">
                <a:ln w="28575">
                  <a:solidFill>
                    <a:srgbClr val="0070C0"/>
                  </a:solidFill>
                </a:ln>
                <a:solidFill>
                  <a:schemeClr val="accent2">
                    <a:lumMod val="40000"/>
                    <a:lumOff val="60000"/>
                  </a:schemeClr>
                </a:solidFill>
                <a:latin typeface="SVN-Hole Hearted" panose="020B0A06020104020203" pitchFamily="34" charset="0"/>
              </a:rPr>
              <a:t> </a:t>
            </a:r>
            <a:r>
              <a:rPr lang="en-US" sz="5000" dirty="0" err="1">
                <a:ln w="28575">
                  <a:solidFill>
                    <a:srgbClr val="0070C0"/>
                  </a:solidFill>
                </a:ln>
                <a:solidFill>
                  <a:schemeClr val="accent4">
                    <a:lumMod val="40000"/>
                    <a:lumOff val="60000"/>
                  </a:schemeClr>
                </a:solidFill>
                <a:latin typeface="SVN-Hole Hearted" panose="020B0A06020104020203" pitchFamily="34" charset="0"/>
              </a:rPr>
              <a:t>n</a:t>
            </a:r>
            <a:r>
              <a:rPr lang="en-US" sz="5000" dirty="0" err="1">
                <a:ln w="28575">
                  <a:solidFill>
                    <a:srgbClr val="0070C0"/>
                  </a:solidFill>
                </a:ln>
                <a:solidFill>
                  <a:schemeClr val="accent6">
                    <a:lumMod val="40000"/>
                    <a:lumOff val="60000"/>
                  </a:schemeClr>
                </a:solidFill>
                <a:latin typeface="SVN-Hole Hearted" panose="020B0A06020104020203" pitchFamily="34" charset="0"/>
              </a:rPr>
              <a:t>h</a:t>
            </a:r>
            <a:r>
              <a:rPr lang="en-US" sz="5000" dirty="0" err="1">
                <a:ln w="28575">
                  <a:solidFill>
                    <a:srgbClr val="0070C0"/>
                  </a:solidFill>
                </a:ln>
                <a:solidFill>
                  <a:schemeClr val="accent5">
                    <a:lumMod val="20000"/>
                    <a:lumOff val="80000"/>
                  </a:schemeClr>
                </a:solidFill>
                <a:latin typeface="SVN-Hole Hearted" panose="020B0A06020104020203" pitchFamily="34" charset="0"/>
              </a:rPr>
              <a:t>i</a:t>
            </a:r>
            <a:r>
              <a:rPr lang="en-US" sz="5000" dirty="0" err="1">
                <a:ln w="28575">
                  <a:solidFill>
                    <a:srgbClr val="0070C0"/>
                  </a:solidFill>
                </a:ln>
                <a:solidFill>
                  <a:schemeClr val="accent2">
                    <a:lumMod val="40000"/>
                    <a:lumOff val="60000"/>
                  </a:schemeClr>
                </a:solidFill>
                <a:latin typeface="SVN-Hole Hearted" panose="020B0A06020104020203" pitchFamily="34" charset="0"/>
              </a:rPr>
              <a:t>ê</a:t>
            </a:r>
            <a:r>
              <a:rPr lang="en-US" sz="5000" dirty="0" err="1">
                <a:ln w="28575">
                  <a:solidFill>
                    <a:srgbClr val="0070C0"/>
                  </a:solidFill>
                </a:ln>
                <a:solidFill>
                  <a:srgbClr val="F5B8F6"/>
                </a:solidFill>
                <a:latin typeface="SVN-Hole Hearted" panose="020B0A06020104020203" pitchFamily="34" charset="0"/>
              </a:rPr>
              <a:t>n</a:t>
            </a:r>
            <a:r>
              <a:rPr lang="en-US" sz="5000" dirty="0">
                <a:ln w="28575">
                  <a:solidFill>
                    <a:srgbClr val="0070C0"/>
                  </a:solidFill>
                </a:ln>
                <a:solidFill>
                  <a:schemeClr val="accent2">
                    <a:lumMod val="40000"/>
                    <a:lumOff val="60000"/>
                  </a:schemeClr>
                </a:solidFill>
                <a:latin typeface="SVN-Hole Hearted" panose="020B0A06020104020203" pitchFamily="34" charset="0"/>
              </a:rPr>
              <a:t> </a:t>
            </a:r>
            <a:r>
              <a:rPr lang="en-US" sz="5000" dirty="0" err="1">
                <a:ln w="28575">
                  <a:solidFill>
                    <a:srgbClr val="0070C0"/>
                  </a:solidFill>
                </a:ln>
                <a:solidFill>
                  <a:schemeClr val="accent2">
                    <a:lumMod val="40000"/>
                    <a:lumOff val="60000"/>
                  </a:schemeClr>
                </a:solidFill>
                <a:latin typeface="SVN-Hole Hearted" panose="020B0A06020104020203" pitchFamily="34" charset="0"/>
              </a:rPr>
              <a:t>v</a:t>
            </a:r>
            <a:r>
              <a:rPr lang="en-US" sz="5000" dirty="0" err="1">
                <a:ln w="28575">
                  <a:solidFill>
                    <a:srgbClr val="0070C0"/>
                  </a:solidFill>
                </a:ln>
                <a:solidFill>
                  <a:schemeClr val="accent5">
                    <a:lumMod val="20000"/>
                    <a:lumOff val="80000"/>
                  </a:schemeClr>
                </a:solidFill>
                <a:latin typeface="SVN-Hole Hearted" panose="020B0A06020104020203" pitchFamily="34" charset="0"/>
              </a:rPr>
              <a:t>à</a:t>
            </a:r>
            <a:r>
              <a:rPr lang="en-US" sz="5000" dirty="0">
                <a:ln w="28575">
                  <a:solidFill>
                    <a:srgbClr val="0070C0"/>
                  </a:solidFill>
                </a:ln>
                <a:solidFill>
                  <a:schemeClr val="accent2">
                    <a:lumMod val="40000"/>
                    <a:lumOff val="60000"/>
                  </a:schemeClr>
                </a:solidFill>
                <a:latin typeface="SVN-Hole Hearted" panose="020B0A06020104020203" pitchFamily="34" charset="0"/>
              </a:rPr>
              <a:t> </a:t>
            </a:r>
            <a:r>
              <a:rPr lang="en-US" sz="5000" dirty="0" err="1">
                <a:ln w="28575">
                  <a:solidFill>
                    <a:srgbClr val="0070C0"/>
                  </a:solidFill>
                </a:ln>
                <a:solidFill>
                  <a:schemeClr val="accent4">
                    <a:lumMod val="20000"/>
                    <a:lumOff val="80000"/>
                  </a:schemeClr>
                </a:solidFill>
                <a:latin typeface="SVN-Hole Hearted" panose="020B0A06020104020203" pitchFamily="34" charset="0"/>
              </a:rPr>
              <a:t>x</a:t>
            </a:r>
            <a:r>
              <a:rPr lang="en-US" sz="5000" dirty="0" err="1">
                <a:ln w="28575">
                  <a:solidFill>
                    <a:srgbClr val="0070C0"/>
                  </a:solidFill>
                </a:ln>
                <a:solidFill>
                  <a:schemeClr val="accent6">
                    <a:lumMod val="20000"/>
                    <a:lumOff val="80000"/>
                  </a:schemeClr>
                </a:solidFill>
                <a:latin typeface="SVN-Hole Hearted" panose="020B0A06020104020203" pitchFamily="34" charset="0"/>
              </a:rPr>
              <a:t>ã</a:t>
            </a:r>
            <a:r>
              <a:rPr lang="en-US" sz="5000" dirty="0">
                <a:ln w="28575">
                  <a:solidFill>
                    <a:srgbClr val="0070C0"/>
                  </a:solidFill>
                </a:ln>
                <a:solidFill>
                  <a:schemeClr val="accent2">
                    <a:lumMod val="40000"/>
                    <a:lumOff val="60000"/>
                  </a:schemeClr>
                </a:solidFill>
                <a:latin typeface="SVN-Hole Hearted" panose="020B0A06020104020203" pitchFamily="34" charset="0"/>
              </a:rPr>
              <a:t> </a:t>
            </a:r>
            <a:r>
              <a:rPr lang="en-US" sz="5000" dirty="0" err="1">
                <a:ln w="28575">
                  <a:solidFill>
                    <a:srgbClr val="0070C0"/>
                  </a:solidFill>
                </a:ln>
                <a:solidFill>
                  <a:srgbClr val="F5B8F6"/>
                </a:solidFill>
                <a:latin typeface="SVN-Hole Hearted" panose="020B0A06020104020203" pitchFamily="34" charset="0"/>
              </a:rPr>
              <a:t>h</a:t>
            </a:r>
            <a:r>
              <a:rPr lang="en-US" sz="5000" dirty="0" err="1">
                <a:ln w="28575">
                  <a:solidFill>
                    <a:srgbClr val="0070C0"/>
                  </a:solidFill>
                </a:ln>
                <a:solidFill>
                  <a:schemeClr val="accent1">
                    <a:lumMod val="20000"/>
                    <a:lumOff val="80000"/>
                  </a:schemeClr>
                </a:solidFill>
                <a:latin typeface="SVN-Hole Hearted" panose="020B0A06020104020203" pitchFamily="34" charset="0"/>
              </a:rPr>
              <a:t>ộ</a:t>
            </a:r>
            <a:r>
              <a:rPr lang="en-US" sz="5000" dirty="0" err="1">
                <a:ln w="28575">
                  <a:solidFill>
                    <a:srgbClr val="0070C0"/>
                  </a:solidFill>
                </a:ln>
                <a:solidFill>
                  <a:schemeClr val="accent2">
                    <a:lumMod val="40000"/>
                    <a:lumOff val="60000"/>
                  </a:schemeClr>
                </a:solidFill>
                <a:latin typeface="SVN-Hole Hearted" panose="020B0A06020104020203" pitchFamily="34" charset="0"/>
              </a:rPr>
              <a:t>i</a:t>
            </a:r>
            <a:endParaRPr lang="vi-VN" sz="5000" dirty="0">
              <a:ln w="28575">
                <a:solidFill>
                  <a:srgbClr val="0070C0"/>
                </a:solidFill>
              </a:ln>
              <a:solidFill>
                <a:srgbClr val="FF9693"/>
              </a:solidFill>
            </a:endParaRPr>
          </a:p>
        </p:txBody>
      </p:sp>
      <p:sp>
        <p:nvSpPr>
          <p:cNvPr id="9" name="TextBox 10">
            <a:extLst>
              <a:ext uri="{FF2B5EF4-FFF2-40B4-BE49-F238E27FC236}">
                <a16:creationId xmlns:a16="http://schemas.microsoft.com/office/drawing/2014/main" id="{98C3FB7A-2216-326F-E571-4F6FF4C8AB83}"/>
              </a:ext>
            </a:extLst>
          </p:cNvPr>
          <p:cNvSpPr txBox="1"/>
          <p:nvPr/>
        </p:nvSpPr>
        <p:spPr>
          <a:xfrm>
            <a:off x="1472104" y="1878062"/>
            <a:ext cx="5949182" cy="2745432"/>
          </a:xfrm>
          <a:prstGeom prst="rect">
            <a:avLst/>
          </a:prstGeom>
          <a:noFill/>
        </p:spPr>
        <p:txBody>
          <a:bodyPr wrap="square" rtlCol="0">
            <a:spAutoFit/>
          </a:bodyPr>
          <a:lstStyle/>
          <a:p>
            <a:pPr algn="ctr">
              <a:lnSpc>
                <a:spcPct val="130000"/>
              </a:lnSpc>
            </a:pPr>
            <a:r>
              <a:rPr lang="en-US" sz="7000" b="1" dirty="0">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7000" b="1" dirty="0">
                <a:ln w="28575">
                  <a:solidFill>
                    <a:srgbClr val="002060"/>
                  </a:solidFill>
                  <a:prstDash val="solid"/>
                </a:ln>
                <a:solidFill>
                  <a:srgbClr val="5DFFFF"/>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en-US" sz="7000" b="1" dirty="0">
                <a:ln w="28575">
                  <a:solidFill>
                    <a:srgbClr val="002060"/>
                  </a:solidFill>
                  <a:prstDash val="solid"/>
                </a:ln>
                <a:solidFill>
                  <a:srgbClr val="FF9693"/>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7000" b="1" dirty="0">
                <a:ln w="28575">
                  <a:solidFill>
                    <a:srgbClr val="002060"/>
                  </a:solidFill>
                  <a:prstDash val="solid"/>
                </a:ln>
                <a:solidFill>
                  <a:schemeClr val="accent1">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7000" b="1" dirty="0">
                <a:ln w="28575">
                  <a:solidFill>
                    <a:srgbClr val="002060"/>
                  </a:solidFill>
                  <a:prstDash val="solid"/>
                </a:ln>
                <a:solidFill>
                  <a:schemeClr val="accent4">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Ồ</a:t>
            </a:r>
            <a:r>
              <a:rPr lang="en-US" sz="7000" b="1" dirty="0">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7000" b="1" dirty="0">
                <a:ln w="28575">
                  <a:solidFill>
                    <a:srgbClr val="002060"/>
                  </a:solidFill>
                  <a:prstDash val="solid"/>
                </a:ln>
                <a:solidFill>
                  <a:srgbClr val="E8ACD8"/>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7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7000" b="1" dirty="0">
                <a:ln w="28575">
                  <a:solidFill>
                    <a:srgbClr val="002060"/>
                  </a:solidFill>
                  <a:prstDash val="solid"/>
                </a:ln>
                <a:solidFill>
                  <a:srgbClr val="9797FD"/>
                </a:solidFill>
                <a:effectLst>
                  <a:outerShdw blurRad="12700" dist="38100" dir="2700000" algn="tl" rotWithShape="0">
                    <a:schemeClr val="accent5">
                      <a:lumMod val="60000"/>
                      <a:lumOff val="40000"/>
                    </a:schemeClr>
                  </a:outerShdw>
                </a:effectLst>
                <a:latin typeface="SVN-Poky's" panose="020B0606040200020203" pitchFamily="34" charset="0"/>
              </a:rPr>
              <a:t>Ị</a:t>
            </a:r>
            <a:r>
              <a:rPr lang="en-US" sz="7000" b="1" dirty="0">
                <a:ln w="28575">
                  <a:solidFill>
                    <a:srgbClr val="002060"/>
                  </a:solidFill>
                  <a:prstDash val="solid"/>
                </a:ln>
                <a:solidFill>
                  <a:srgbClr val="FAFA9A"/>
                </a:solidFill>
                <a:effectLst>
                  <a:outerShdw blurRad="12700" dist="38100" dir="2700000" algn="tl" rotWithShape="0">
                    <a:schemeClr val="accent5">
                      <a:lumMod val="60000"/>
                      <a:lumOff val="40000"/>
                    </a:schemeClr>
                  </a:outerShdw>
                </a:effectLst>
                <a:latin typeface="SVN-Poky's" panose="020B0606040200020203" pitchFamily="34" charset="0"/>
              </a:rPr>
              <a:t>A </a:t>
            </a: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7000" b="1" dirty="0">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7000" b="1" dirty="0">
                <a:ln w="28575">
                  <a:solidFill>
                    <a:srgbClr val="002060"/>
                  </a:solidFill>
                  <a:prstDash val="solid"/>
                </a:ln>
                <a:solidFill>
                  <a:schemeClr val="accent3">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Ư</a:t>
            </a:r>
            <a:r>
              <a:rPr lang="en-US" sz="7000" b="1" dirty="0">
                <a:ln w="28575">
                  <a:solidFill>
                    <a:srgbClr val="002060"/>
                  </a:solidFill>
                  <a:prstDash val="solid"/>
                </a:ln>
                <a:solidFill>
                  <a:schemeClr val="accent4">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Ơ</a:t>
            </a:r>
            <a:r>
              <a:rPr lang="en-US" sz="7000" b="1" dirty="0">
                <a:ln w="28575">
                  <a:solidFill>
                    <a:srgbClr val="002060"/>
                  </a:solidFill>
                  <a:prstDash val="solid"/>
                </a:ln>
                <a:solidFill>
                  <a:srgbClr val="5D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7000" b="1" dirty="0">
                <a:ln w="28575">
                  <a:solidFill>
                    <a:srgbClr val="002060"/>
                  </a:solidFill>
                  <a:prstDash val="solid"/>
                </a:ln>
                <a:solidFill>
                  <a:schemeClr val="accent6">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G</a:t>
            </a:r>
            <a:endParaRPr lang="en-US" sz="7000" b="1" dirty="0">
              <a:ln w="28575">
                <a:solidFill>
                  <a:srgbClr val="002060"/>
                </a:solidFill>
                <a:prstDash val="solid"/>
              </a:ln>
              <a:solidFill>
                <a:srgbClr val="FA968E"/>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13" name="Hình ảnh 12" descr="Ảnh có chứa văn bản, vận tải&#10;&#10;Mô tả được tạo tự động">
            <a:extLst>
              <a:ext uri="{FF2B5EF4-FFF2-40B4-BE49-F238E27FC236}">
                <a16:creationId xmlns:a16="http://schemas.microsoft.com/office/drawing/2014/main" id="{7107933D-A428-B0F5-28A3-72A79B28A22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449" b="90408" l="18776" r="77653">
                        <a14:foregroundMark x1="48980" y1="15816" x2="52143" y2="15204"/>
                        <a14:foregroundMark x1="50102" y1="12959" x2="51531" y2="14184"/>
                        <a14:foregroundMark x1="21122" y1="62755" x2="19898" y2="62449"/>
                        <a14:foregroundMark x1="26531" y1="82755" x2="27347" y2="83571"/>
                        <a14:foregroundMark x1="32959" y1="88776" x2="35918" y2="89184"/>
                        <a14:foregroundMark x1="67959" y1="81224" x2="72755" y2="86837"/>
                        <a14:foregroundMark x1="72347" y1="90612" x2="70306" y2="90204"/>
                        <a14:foregroundMark x1="20102" y1="65816" x2="19490" y2="65408"/>
                        <a14:foregroundMark x1="19694" y1="70408" x2="18776" y2="70000"/>
                        <a14:foregroundMark x1="71531" y1="64184" x2="71531" y2="65000"/>
                      </a14:backgroundRemoval>
                    </a14:imgEffect>
                  </a14:imgLayer>
                </a14:imgProps>
              </a:ext>
              <a:ext uri="{28A0092B-C50C-407E-A947-70E740481C1C}">
                <a14:useLocalDpi xmlns:a14="http://schemas.microsoft.com/office/drawing/2010/main" val="0"/>
              </a:ext>
            </a:extLst>
          </a:blip>
          <a:srcRect l="13814" t="7096" r="14499" b="6801"/>
          <a:stretch/>
        </p:blipFill>
        <p:spPr>
          <a:xfrm>
            <a:off x="-2717240" y="3475326"/>
            <a:ext cx="3023903" cy="3631999"/>
          </a:xfrm>
          <a:prstGeom prst="rect">
            <a:avLst/>
          </a:prstGeom>
        </p:spPr>
      </p:pic>
      <p:pic>
        <p:nvPicPr>
          <p:cNvPr id="10" name="tieng-coi-xe-may-mp3-446">
            <a:hlinkClick r:id="" action="ppaction://media"/>
            <a:extLst>
              <a:ext uri="{FF2B5EF4-FFF2-40B4-BE49-F238E27FC236}">
                <a16:creationId xmlns:a16="http://schemas.microsoft.com/office/drawing/2014/main" id="{BEB3B76A-BE4C-A4C3-651B-847E9AAD837E}"/>
              </a:ext>
            </a:extLst>
          </p:cNvPr>
          <p:cNvPicPr>
            <a:picLocks noChangeAspect="1"/>
          </p:cNvPicPr>
          <p:nvPr>
            <a:audioFile r:link="rId1"/>
            <p:extLst>
              <p:ext uri="{DAA4B4D4-6D71-4841-9C94-3DE7FCFB9230}">
                <p14:media xmlns:p14="http://schemas.microsoft.com/office/powerpoint/2010/main" r:embed="rId2">
                  <p14:trim end="4506.6875"/>
                </p14:media>
              </p:ext>
            </p:extLst>
          </p:nvPr>
        </p:nvPicPr>
        <p:blipFill>
          <a:blip r:embed="rId7"/>
          <a:stretch>
            <a:fillRect/>
          </a:stretch>
        </p:blipFill>
        <p:spPr>
          <a:xfrm>
            <a:off x="5362337" y="-632712"/>
            <a:ext cx="609600" cy="609600"/>
          </a:xfrm>
          <a:prstGeom prst="rect">
            <a:avLst/>
          </a:prstGeom>
        </p:spPr>
      </p:pic>
    </p:spTree>
    <p:extLst>
      <p:ext uri="{BB962C8B-B14F-4D97-AF65-F5344CB8AC3E}">
        <p14:creationId xmlns:p14="http://schemas.microsoft.com/office/powerpoint/2010/main" val="47192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accel="50000" decel="50000" fill="hold" nodeType="withEffect">
                                  <p:stCondLst>
                                    <p:cond delay="0"/>
                                  </p:stCondLst>
                                  <p:childTnLst>
                                    <p:animMotion origin="layout" path="M -1.875E-6 2.22222E-6 C 0.0112 -0.01898 0.02617 -0.03704 0.05586 -0.03704 C 0.08945 -0.03704 0.10052 -0.01898 0.11159 2.22222E-6 C 0.12669 0.02106 0.13776 0.0419 0.17526 0.0419 C 0.20886 0.0419 0.22005 0.02106 0.23516 2.22222E-6 C 0.24245 -0.01898 0.25742 -0.03704 0.29089 -0.03704 C 0.32057 -0.03704 0.33555 -0.01898 0.34688 2.22222E-6 C 0.35807 0.02106 0.37318 0.0419 0.40664 0.0419 C 0.44037 0.0419 0.46641 2.22222E-6 0.46641 0.00023 C 0.47761 -0.01898 0.4888 -0.03704 0.52227 -0.03704 C 0.55599 -0.03704 0.56706 -0.01898 0.57813 2.22222E-6 C 0.59336 0.02106 0.60456 0.0419 0.64193 0.0419 C 0.67539 0.0419 0.68659 0.02106 0.69792 2.22222E-6 C 0.71302 -0.01898 0.72422 -0.03704 0.75768 -0.03704 C 0.78737 -0.03704 0.80248 -0.01898 0.81341 2.22222E-6 C 0.82474 0.02106 0.83972 0.0419 0.87331 0.0419 C 0.90638 0.0419 0.91797 0.02106 0.93321 2.22222E-6 " pathEditMode="relative" rAng="0" ptsTypes="AAAAAAAAAAAAAAAAA">
                                      <p:cBhvr>
                                        <p:cTn id="6" dur="4000" fill="hold"/>
                                        <p:tgtEl>
                                          <p:spTgt spid="13"/>
                                        </p:tgtEl>
                                        <p:attrNameLst>
                                          <p:attrName>ppt_x</p:attrName>
                                          <p:attrName>ppt_y</p:attrName>
                                        </p:attrNameLst>
                                      </p:cBhvr>
                                      <p:rCtr x="46654" y="231"/>
                                    </p:animMotion>
                                  </p:childTnLst>
                                </p:cTn>
                              </p:par>
                              <p:par>
                                <p:cTn id="7" presetID="1" presetClass="mediacall" presetSubtype="0" fill="hold" nodeType="withEffect">
                                  <p:stCondLst>
                                    <p:cond delay="0"/>
                                  </p:stCondLst>
                                  <p:childTnLst>
                                    <p:cmd type="call" cmd="playFrom(0.0)">
                                      <p:cBhvr>
                                        <p:cTn id="8" dur="2050" fill="hold"/>
                                        <p:tgtEl>
                                          <p:spTgt spid="10"/>
                                        </p:tgtEl>
                                      </p:cBhvr>
                                    </p:cmd>
                                  </p:childTnLst>
                                </p:cTn>
                              </p:par>
                              <p:par>
                                <p:cTn id="9" presetID="32" presetClass="emph" presetSubtype="0" repeatCount="300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par>
                                <p:cTn id="15" presetID="10" presetClass="entr" presetSubtype="0"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2250"/>
                                  </p:stCondLst>
                                  <p:iterate type="lt">
                                    <p:tmPct val="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34" presetClass="emph" presetSubtype="0" repeatCount="indefinite" fill="hold" grpId="1" nodeType="withEffect">
                                  <p:stCondLst>
                                    <p:cond delay="2250"/>
                                  </p:stCondLst>
                                  <p:endCondLst>
                                    <p:cond evt="onNext" delay="0">
                                      <p:tgtEl>
                                        <p:sldTgt/>
                                      </p:tgtEl>
                                    </p:cond>
                                  </p:endCondLst>
                                  <p:iterate type="lt">
                                    <p:tmPct val="10000"/>
                                  </p:iterate>
                                  <p:childTnLst>
                                    <p:animMotion origin="layout" path="M -8.33333E-7 2.96296E-6 L -8.33333E-7 -0.07223 " pathEditMode="relative" rAng="0" ptsTypes="AA">
                                      <p:cBhvr>
                                        <p:cTn id="22" dur="250" accel="50000" decel="50000" autoRev="1" fill="hold">
                                          <p:stCondLst>
                                            <p:cond delay="0"/>
                                          </p:stCondLst>
                                        </p:cTn>
                                        <p:tgtEl>
                                          <p:spTgt spid="7"/>
                                        </p:tgtEl>
                                        <p:attrNameLst>
                                          <p:attrName>ppt_x</p:attrName>
                                          <p:attrName>ppt_y</p:attrName>
                                        </p:attrNameLst>
                                      </p:cBhvr>
                                      <p:rCtr x="0" y="-3611"/>
                                    </p:animMotion>
                                    <p:animRot by="1500000">
                                      <p:cBhvr>
                                        <p:cTn id="23" dur="125" fill="hold">
                                          <p:stCondLst>
                                            <p:cond delay="0"/>
                                          </p:stCondLst>
                                        </p:cTn>
                                        <p:tgtEl>
                                          <p:spTgt spid="7"/>
                                        </p:tgtEl>
                                        <p:attrNameLst>
                                          <p:attrName>r</p:attrName>
                                        </p:attrNameLst>
                                      </p:cBhvr>
                                    </p:animRot>
                                    <p:animRot by="-1500000">
                                      <p:cBhvr>
                                        <p:cTn id="24" dur="125" fill="hold">
                                          <p:stCondLst>
                                            <p:cond delay="125"/>
                                          </p:stCondLst>
                                        </p:cTn>
                                        <p:tgtEl>
                                          <p:spTgt spid="7"/>
                                        </p:tgtEl>
                                        <p:attrNameLst>
                                          <p:attrName>r</p:attrName>
                                        </p:attrNameLst>
                                      </p:cBhvr>
                                    </p:animRot>
                                    <p:animRot by="-1500000">
                                      <p:cBhvr>
                                        <p:cTn id="25" dur="125" fill="hold">
                                          <p:stCondLst>
                                            <p:cond delay="250"/>
                                          </p:stCondLst>
                                        </p:cTn>
                                        <p:tgtEl>
                                          <p:spTgt spid="7"/>
                                        </p:tgtEl>
                                        <p:attrNameLst>
                                          <p:attrName>r</p:attrName>
                                        </p:attrNameLst>
                                      </p:cBhvr>
                                    </p:animRot>
                                    <p:animRot by="1500000">
                                      <p:cBhvr>
                                        <p:cTn id="26" dur="125" fill="hold">
                                          <p:stCondLst>
                                            <p:cond delay="375"/>
                                          </p:stCondLst>
                                        </p:cTn>
                                        <p:tgtEl>
                                          <p:spTgt spid="7"/>
                                        </p:tgtEl>
                                        <p:attrNameLst>
                                          <p:attrName>r</p:attrName>
                                        </p:attrNameLst>
                                      </p:cBhvr>
                                    </p:animRot>
                                  </p:childTnLst>
                                </p:cTn>
                              </p:par>
                              <p:par>
                                <p:cTn id="27" presetID="10" presetClass="entr" presetSubtype="0" repeatCount="indefinite" fill="hold" grpId="0" nodeType="withEffect">
                                  <p:stCondLst>
                                    <p:cond delay="2250"/>
                                  </p:stCondLst>
                                  <p:endCondLst>
                                    <p:cond evt="onNext" delay="0">
                                      <p:tgtEl>
                                        <p:sldTgt/>
                                      </p:tgtEl>
                                    </p:cond>
                                  </p:end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26" presetClass="emph" presetSubtype="0" repeatCount="indefinite" fill="hold" grpId="1" nodeType="withEffect">
                                  <p:stCondLst>
                                    <p:cond delay="2250"/>
                                  </p:stCondLst>
                                  <p:endCondLst>
                                    <p:cond evt="onNext" delay="0">
                                      <p:tgtEl>
                                        <p:sldTgt/>
                                      </p:tgtEl>
                                    </p:cond>
                                  </p:end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cTn>
                              </p:par>
                              <p:par>
                                <p:cTn id="33" presetID="10" presetClass="entr" presetSubtype="0" repeatCount="indefinite" fill="hold" grpId="0" nodeType="withEffect">
                                  <p:stCondLst>
                                    <p:cond delay="2250"/>
                                  </p:stCondLst>
                                  <p:endCondLst>
                                    <p:cond evt="onNext" delay="0">
                                      <p:tgtEl>
                                        <p:sldTgt/>
                                      </p:tgtEl>
                                    </p:cond>
                                  </p:end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26" presetClass="emph" presetSubtype="0" repeatCount="indefinite" fill="hold" grpId="1" nodeType="withEffect">
                                  <p:stCondLst>
                                    <p:cond delay="2250"/>
                                  </p:stCondLst>
                                  <p:endCondLst>
                                    <p:cond evt="onNext" delay="0">
                                      <p:tgtEl>
                                        <p:sldTgt/>
                                      </p:tgtEl>
                                    </p:cond>
                                  </p:endCondLst>
                                  <p:childTnLst>
                                    <p:animEffect transition="out" filter="fade">
                                      <p:cBhvr>
                                        <p:cTn id="37" dur="500" tmFilter="0, 0; .2, .5; .8, .5; 1, 0"/>
                                        <p:tgtEl>
                                          <p:spTgt spid="6"/>
                                        </p:tgtEl>
                                      </p:cBhvr>
                                    </p:animEffect>
                                    <p:animScale>
                                      <p:cBhvr>
                                        <p:cTn id="3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4242">
                <p:cTn id="39" fill="hold" display="0">
                  <p:stCondLst>
                    <p:cond delay="indefinite"/>
                  </p:stCondLst>
                  <p:endCondLst>
                    <p:cond evt="onStopAudio" delay="0">
                      <p:tgtEl>
                        <p:sldTgt/>
                      </p:tgtEl>
                    </p:cond>
                  </p:endCondLst>
                </p:cTn>
                <p:tgtEl>
                  <p:spTgt spid="10"/>
                </p:tgtEl>
              </p:cMediaNode>
            </p:audio>
          </p:childTnLst>
        </p:cTn>
      </p:par>
    </p:tnLst>
    <p:bldLst>
      <p:bldP spid="5" grpId="0" animBg="1"/>
      <p:bldP spid="6" grpId="0"/>
      <p:bldP spid="6" grpId="1"/>
      <p:bldP spid="7" grpId="0"/>
      <p:bldP spid="7" grpId="1"/>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B0A37091-07F4-C9C1-6BDF-60276A0E4533}"/>
              </a:ext>
            </a:extLst>
          </p:cNvPr>
          <p:cNvPicPr>
            <a:picLocks noChangeAspect="1"/>
          </p:cNvPicPr>
          <p:nvPr/>
        </p:nvPicPr>
        <p:blipFill rotWithShape="1">
          <a:blip r:embed="rId2">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11" name="Hình chữ nhật: Góc Tròn 10">
            <a:extLst>
              <a:ext uri="{FF2B5EF4-FFF2-40B4-BE49-F238E27FC236}">
                <a16:creationId xmlns:a16="http://schemas.microsoft.com/office/drawing/2014/main" id="{D144B5F9-0F2C-2568-A0C8-D9D6EA519067}"/>
              </a:ext>
            </a:extLst>
          </p:cNvPr>
          <p:cNvSpPr/>
          <p:nvPr/>
        </p:nvSpPr>
        <p:spPr>
          <a:xfrm>
            <a:off x="464024" y="524839"/>
            <a:ext cx="11382233" cy="5754721"/>
          </a:xfrm>
          <a:custGeom>
            <a:avLst/>
            <a:gdLst>
              <a:gd name="connsiteX0" fmla="*/ 0 w 11382233"/>
              <a:gd name="connsiteY0" fmla="*/ 959139 h 5754721"/>
              <a:gd name="connsiteX1" fmla="*/ 959139 w 11382233"/>
              <a:gd name="connsiteY1" fmla="*/ 0 h 5754721"/>
              <a:gd name="connsiteX2" fmla="*/ 10423094 w 11382233"/>
              <a:gd name="connsiteY2" fmla="*/ 0 h 5754721"/>
              <a:gd name="connsiteX3" fmla="*/ 11382233 w 11382233"/>
              <a:gd name="connsiteY3" fmla="*/ 959139 h 5754721"/>
              <a:gd name="connsiteX4" fmla="*/ 11382233 w 11382233"/>
              <a:gd name="connsiteY4" fmla="*/ 4795582 h 5754721"/>
              <a:gd name="connsiteX5" fmla="*/ 10423094 w 11382233"/>
              <a:gd name="connsiteY5" fmla="*/ 5754721 h 5754721"/>
              <a:gd name="connsiteX6" fmla="*/ 959139 w 11382233"/>
              <a:gd name="connsiteY6" fmla="*/ 5754721 h 5754721"/>
              <a:gd name="connsiteX7" fmla="*/ 0 w 11382233"/>
              <a:gd name="connsiteY7" fmla="*/ 4795582 h 5754721"/>
              <a:gd name="connsiteX8" fmla="*/ 0 w 11382233"/>
              <a:gd name="connsiteY8" fmla="*/ 959139 h 575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5754721" fill="none" extrusionOk="0">
                <a:moveTo>
                  <a:pt x="0" y="959139"/>
                </a:moveTo>
                <a:cubicBezTo>
                  <a:pt x="-99571" y="435612"/>
                  <a:pt x="413978" y="87689"/>
                  <a:pt x="959139" y="0"/>
                </a:cubicBezTo>
                <a:cubicBezTo>
                  <a:pt x="4322074" y="77600"/>
                  <a:pt x="6183310" y="-27269"/>
                  <a:pt x="10423094" y="0"/>
                </a:cubicBezTo>
                <a:cubicBezTo>
                  <a:pt x="10976592" y="-31370"/>
                  <a:pt x="11430040" y="443495"/>
                  <a:pt x="11382233" y="959139"/>
                </a:cubicBezTo>
                <a:cubicBezTo>
                  <a:pt x="11491233" y="1587404"/>
                  <a:pt x="11304024" y="3238939"/>
                  <a:pt x="11382233" y="4795582"/>
                </a:cubicBezTo>
                <a:cubicBezTo>
                  <a:pt x="11322519" y="5301940"/>
                  <a:pt x="10892791" y="5781191"/>
                  <a:pt x="10423094" y="5754721"/>
                </a:cubicBezTo>
                <a:cubicBezTo>
                  <a:pt x="8530987" y="5803898"/>
                  <a:pt x="4243015" y="5632019"/>
                  <a:pt x="959139" y="5754721"/>
                </a:cubicBezTo>
                <a:cubicBezTo>
                  <a:pt x="420119" y="5826163"/>
                  <a:pt x="-51395" y="5369551"/>
                  <a:pt x="0" y="4795582"/>
                </a:cubicBezTo>
                <a:cubicBezTo>
                  <a:pt x="47022" y="2998050"/>
                  <a:pt x="104569" y="2193111"/>
                  <a:pt x="0" y="959139"/>
                </a:cubicBezTo>
                <a:close/>
              </a:path>
              <a:path w="11382233" h="5754721" stroke="0" extrusionOk="0">
                <a:moveTo>
                  <a:pt x="0" y="959139"/>
                </a:moveTo>
                <a:cubicBezTo>
                  <a:pt x="100040" y="417986"/>
                  <a:pt x="472229" y="-2856"/>
                  <a:pt x="959139" y="0"/>
                </a:cubicBezTo>
                <a:cubicBezTo>
                  <a:pt x="2886581" y="-129276"/>
                  <a:pt x="6454882" y="-77778"/>
                  <a:pt x="10423094" y="0"/>
                </a:cubicBezTo>
                <a:cubicBezTo>
                  <a:pt x="10930614" y="-70768"/>
                  <a:pt x="11369857" y="500784"/>
                  <a:pt x="11382233" y="959139"/>
                </a:cubicBezTo>
                <a:cubicBezTo>
                  <a:pt x="11463832" y="1501499"/>
                  <a:pt x="11536533" y="3958773"/>
                  <a:pt x="11382233" y="4795582"/>
                </a:cubicBezTo>
                <a:cubicBezTo>
                  <a:pt x="11394213" y="5350565"/>
                  <a:pt x="10869325" y="5783095"/>
                  <a:pt x="10423094" y="5754721"/>
                </a:cubicBezTo>
                <a:cubicBezTo>
                  <a:pt x="8771571" y="5798941"/>
                  <a:pt x="5183233" y="5725339"/>
                  <a:pt x="959139" y="5754721"/>
                </a:cubicBezTo>
                <a:cubicBezTo>
                  <a:pt x="420819" y="5721669"/>
                  <a:pt x="-28303" y="5318759"/>
                  <a:pt x="0" y="4795582"/>
                </a:cubicBezTo>
                <a:cubicBezTo>
                  <a:pt x="-159954" y="4247741"/>
                  <a:pt x="22140" y="1805144"/>
                  <a:pt x="0" y="95913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6">
            <a:extLst>
              <a:ext uri="{FF2B5EF4-FFF2-40B4-BE49-F238E27FC236}">
                <a16:creationId xmlns:a16="http://schemas.microsoft.com/office/drawing/2014/main" id="{A07E3B6A-27FD-A1A9-F535-A746E2368876}"/>
              </a:ext>
            </a:extLst>
          </p:cNvPr>
          <p:cNvSpPr txBox="1"/>
          <p:nvPr/>
        </p:nvSpPr>
        <p:spPr>
          <a:xfrm>
            <a:off x="1592759" y="578440"/>
            <a:ext cx="10166492" cy="738664"/>
          </a:xfrm>
          <a:prstGeom prst="rect">
            <a:avLst/>
          </a:prstGeom>
          <a:noFill/>
        </p:spPr>
        <p:txBody>
          <a:bodyPr wrap="square" rtlCol="0">
            <a:spAutoFit/>
          </a:bodyPr>
          <a:lstStyle/>
          <a:p>
            <a:r>
              <a:rPr lang="en-US" sz="4200" b="1" dirty="0">
                <a:solidFill>
                  <a:srgbClr val="FF5050"/>
                </a:solidFill>
                <a:latin typeface="UTM Duepuntozero" panose="02040603050506020204" pitchFamily="18" charset="0"/>
              </a:rPr>
              <a:t>Quan </a:t>
            </a:r>
            <a:r>
              <a:rPr lang="en-US" sz="4200" b="1" dirty="0" err="1">
                <a:solidFill>
                  <a:srgbClr val="FF5050"/>
                </a:solidFill>
                <a:latin typeface="UTM Duepuntozero" panose="02040603050506020204" pitchFamily="18" charset="0"/>
              </a:rPr>
              <a:t>sát</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hình</a:t>
            </a:r>
            <a:r>
              <a:rPr lang="en-US" sz="4200" b="1" dirty="0">
                <a:solidFill>
                  <a:srgbClr val="FF5050"/>
                </a:solidFill>
                <a:latin typeface="UTM Duepuntozero" panose="02040603050506020204" pitchFamily="18" charset="0"/>
              </a:rPr>
              <a:t> 1 </a:t>
            </a:r>
            <a:r>
              <a:rPr lang="en-US" sz="4200" b="1" dirty="0" err="1">
                <a:solidFill>
                  <a:srgbClr val="FF5050"/>
                </a:solidFill>
                <a:latin typeface="UTM Duepuntozero" panose="02040603050506020204" pitchFamily="18" charset="0"/>
              </a:rPr>
              <a:t>trang</a:t>
            </a:r>
            <a:r>
              <a:rPr lang="en-US" sz="4200" b="1" dirty="0">
                <a:solidFill>
                  <a:srgbClr val="FF5050"/>
                </a:solidFill>
                <a:latin typeface="UTM Duepuntozero" panose="02040603050506020204" pitchFamily="18" charset="0"/>
              </a:rPr>
              <a:t> 52 </a:t>
            </a:r>
            <a:r>
              <a:rPr lang="en-US" sz="4200" b="1" dirty="0" err="1">
                <a:solidFill>
                  <a:srgbClr val="FF5050"/>
                </a:solidFill>
                <a:latin typeface="UTM Duepuntozero" panose="02040603050506020204" pitchFamily="18" charset="0"/>
              </a:rPr>
              <a:t>và</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trả</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lời</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các</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câu</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hỏi</a:t>
            </a:r>
            <a:r>
              <a:rPr lang="en-US" sz="4200" b="1" dirty="0">
                <a:solidFill>
                  <a:srgbClr val="FF5050"/>
                </a:solidFill>
                <a:latin typeface="UTM Duepuntozero" panose="02040603050506020204" pitchFamily="18" charset="0"/>
              </a:rPr>
              <a:t> :</a:t>
            </a:r>
            <a:endParaRPr lang="vi-VN" sz="4200" b="1" dirty="0">
              <a:solidFill>
                <a:srgbClr val="FF5050"/>
              </a:solidFill>
            </a:endParaRPr>
          </a:p>
        </p:txBody>
      </p:sp>
      <p:grpSp>
        <p:nvGrpSpPr>
          <p:cNvPr id="13" name="Nhóm 12">
            <a:extLst>
              <a:ext uri="{FF2B5EF4-FFF2-40B4-BE49-F238E27FC236}">
                <a16:creationId xmlns:a16="http://schemas.microsoft.com/office/drawing/2014/main" id="{5D3D76C8-1E65-FD2D-F548-CCDA5AD360A2}"/>
              </a:ext>
            </a:extLst>
          </p:cNvPr>
          <p:cNvGrpSpPr/>
          <p:nvPr/>
        </p:nvGrpSpPr>
        <p:grpSpPr>
          <a:xfrm>
            <a:off x="5353972" y="1563096"/>
            <a:ext cx="5725347" cy="833184"/>
            <a:chOff x="4925733" y="3945179"/>
            <a:chExt cx="1604262" cy="525414"/>
          </a:xfrm>
          <a:noFill/>
        </p:grpSpPr>
        <p:sp>
          <p:nvSpPr>
            <p:cNvPr id="14" name="Rectangle: Rounded Corners 1">
              <a:extLst>
                <a:ext uri="{FF2B5EF4-FFF2-40B4-BE49-F238E27FC236}">
                  <a16:creationId xmlns:a16="http://schemas.microsoft.com/office/drawing/2014/main" id="{6FC2ACE3-D6E5-A0DA-B48C-10FBF18B4C1E}"/>
                </a:ext>
              </a:extLst>
            </p:cNvPr>
            <p:cNvSpPr/>
            <p:nvPr/>
          </p:nvSpPr>
          <p:spPr>
            <a:xfrm>
              <a:off x="4925733" y="3945179"/>
              <a:ext cx="1604262" cy="525414"/>
            </a:xfrm>
            <a:custGeom>
              <a:avLst/>
              <a:gdLst>
                <a:gd name="connsiteX0" fmla="*/ 0 w 1604262"/>
                <a:gd name="connsiteY0" fmla="*/ 87571 h 525414"/>
                <a:gd name="connsiteX1" fmla="*/ 87571 w 1604262"/>
                <a:gd name="connsiteY1" fmla="*/ 0 h 525414"/>
                <a:gd name="connsiteX2" fmla="*/ 521071 w 1604262"/>
                <a:gd name="connsiteY2" fmla="*/ 0 h 525414"/>
                <a:gd name="connsiteX3" fmla="*/ 968862 w 1604262"/>
                <a:gd name="connsiteY3" fmla="*/ 0 h 525414"/>
                <a:gd name="connsiteX4" fmla="*/ 1516691 w 1604262"/>
                <a:gd name="connsiteY4" fmla="*/ 0 h 525414"/>
                <a:gd name="connsiteX5" fmla="*/ 1604262 w 1604262"/>
                <a:gd name="connsiteY5" fmla="*/ 87571 h 525414"/>
                <a:gd name="connsiteX6" fmla="*/ 1604262 w 1604262"/>
                <a:gd name="connsiteY6" fmla="*/ 437843 h 525414"/>
                <a:gd name="connsiteX7" fmla="*/ 1516691 w 1604262"/>
                <a:gd name="connsiteY7" fmla="*/ 525414 h 525414"/>
                <a:gd name="connsiteX8" fmla="*/ 1068900 w 1604262"/>
                <a:gd name="connsiteY8" fmla="*/ 525414 h 525414"/>
                <a:gd name="connsiteX9" fmla="*/ 563944 w 1604262"/>
                <a:gd name="connsiteY9" fmla="*/ 525414 h 525414"/>
                <a:gd name="connsiteX10" fmla="*/ 87571 w 1604262"/>
                <a:gd name="connsiteY10" fmla="*/ 525414 h 525414"/>
                <a:gd name="connsiteX11" fmla="*/ 0 w 1604262"/>
                <a:gd name="connsiteY11" fmla="*/ 437843 h 525414"/>
                <a:gd name="connsiteX12" fmla="*/ 0 w 1604262"/>
                <a:gd name="connsiteY12" fmla="*/ 87571 h 5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4262" h="525414" fill="none" extrusionOk="0">
                  <a:moveTo>
                    <a:pt x="0" y="87571"/>
                  </a:moveTo>
                  <a:cubicBezTo>
                    <a:pt x="10232" y="32661"/>
                    <a:pt x="38688" y="2979"/>
                    <a:pt x="87571" y="0"/>
                  </a:cubicBezTo>
                  <a:cubicBezTo>
                    <a:pt x="298382" y="-47593"/>
                    <a:pt x="348472" y="33094"/>
                    <a:pt x="521071" y="0"/>
                  </a:cubicBezTo>
                  <a:cubicBezTo>
                    <a:pt x="693670" y="-33094"/>
                    <a:pt x="780198" y="15472"/>
                    <a:pt x="968862" y="0"/>
                  </a:cubicBezTo>
                  <a:cubicBezTo>
                    <a:pt x="1157526" y="-15472"/>
                    <a:pt x="1260345" y="24776"/>
                    <a:pt x="1516691" y="0"/>
                  </a:cubicBezTo>
                  <a:cubicBezTo>
                    <a:pt x="1563938" y="-8786"/>
                    <a:pt x="1611433" y="41011"/>
                    <a:pt x="1604262" y="87571"/>
                  </a:cubicBezTo>
                  <a:cubicBezTo>
                    <a:pt x="1613244" y="248088"/>
                    <a:pt x="1569258" y="288250"/>
                    <a:pt x="1604262" y="437843"/>
                  </a:cubicBezTo>
                  <a:cubicBezTo>
                    <a:pt x="1593445" y="483072"/>
                    <a:pt x="1564625" y="529160"/>
                    <a:pt x="1516691" y="525414"/>
                  </a:cubicBezTo>
                  <a:cubicBezTo>
                    <a:pt x="1356950" y="546532"/>
                    <a:pt x="1236607" y="505617"/>
                    <a:pt x="1068900" y="525414"/>
                  </a:cubicBezTo>
                  <a:cubicBezTo>
                    <a:pt x="901193" y="545211"/>
                    <a:pt x="807392" y="509810"/>
                    <a:pt x="563944" y="525414"/>
                  </a:cubicBezTo>
                  <a:cubicBezTo>
                    <a:pt x="320496" y="541018"/>
                    <a:pt x="205035" y="468270"/>
                    <a:pt x="87571" y="525414"/>
                  </a:cubicBezTo>
                  <a:cubicBezTo>
                    <a:pt x="40076" y="527821"/>
                    <a:pt x="-11006" y="479875"/>
                    <a:pt x="0" y="437843"/>
                  </a:cubicBezTo>
                  <a:cubicBezTo>
                    <a:pt x="-41528" y="327542"/>
                    <a:pt x="33703" y="171429"/>
                    <a:pt x="0" y="87571"/>
                  </a:cubicBezTo>
                  <a:close/>
                </a:path>
                <a:path w="1604262" h="525414" stroke="0" extrusionOk="0">
                  <a:moveTo>
                    <a:pt x="0" y="87571"/>
                  </a:moveTo>
                  <a:cubicBezTo>
                    <a:pt x="-3883" y="38828"/>
                    <a:pt x="29227" y="8960"/>
                    <a:pt x="87571" y="0"/>
                  </a:cubicBezTo>
                  <a:cubicBezTo>
                    <a:pt x="278194" y="-43513"/>
                    <a:pt x="452091" y="21700"/>
                    <a:pt x="578236" y="0"/>
                  </a:cubicBezTo>
                  <a:cubicBezTo>
                    <a:pt x="704382" y="-21700"/>
                    <a:pt x="879073" y="15666"/>
                    <a:pt x="1026026" y="0"/>
                  </a:cubicBezTo>
                  <a:cubicBezTo>
                    <a:pt x="1172979" y="-15666"/>
                    <a:pt x="1404991" y="46031"/>
                    <a:pt x="1516691" y="0"/>
                  </a:cubicBezTo>
                  <a:cubicBezTo>
                    <a:pt x="1573235" y="-8125"/>
                    <a:pt x="1614389" y="29562"/>
                    <a:pt x="1604262" y="87571"/>
                  </a:cubicBezTo>
                  <a:cubicBezTo>
                    <a:pt x="1608603" y="195169"/>
                    <a:pt x="1595761" y="342664"/>
                    <a:pt x="1604262" y="437843"/>
                  </a:cubicBezTo>
                  <a:cubicBezTo>
                    <a:pt x="1601348" y="491811"/>
                    <a:pt x="1558453" y="534229"/>
                    <a:pt x="1516691" y="525414"/>
                  </a:cubicBezTo>
                  <a:cubicBezTo>
                    <a:pt x="1380344" y="526661"/>
                    <a:pt x="1264262" y="516208"/>
                    <a:pt x="1068900" y="525414"/>
                  </a:cubicBezTo>
                  <a:cubicBezTo>
                    <a:pt x="873538" y="534620"/>
                    <a:pt x="780405" y="522421"/>
                    <a:pt x="635400" y="525414"/>
                  </a:cubicBezTo>
                  <a:cubicBezTo>
                    <a:pt x="490395" y="528407"/>
                    <a:pt x="227284" y="500289"/>
                    <a:pt x="87571" y="525414"/>
                  </a:cubicBezTo>
                  <a:cubicBezTo>
                    <a:pt x="33624" y="518049"/>
                    <a:pt x="392" y="488639"/>
                    <a:pt x="0" y="437843"/>
                  </a:cubicBezTo>
                  <a:cubicBezTo>
                    <a:pt x="-13170" y="333059"/>
                    <a:pt x="14820" y="160845"/>
                    <a:pt x="0" y="87571"/>
                  </a:cubicBezTo>
                  <a:close/>
                </a:path>
              </a:pathLst>
            </a:custGeom>
            <a:grpFill/>
            <a:ln w="57150">
              <a:solidFill>
                <a:srgbClr val="B4C7E7"/>
              </a:solidFill>
              <a:extLst>
                <a:ext uri="{C807C97D-BFC1-408E-A445-0C87EB9F89A2}">
                  <ask:lineSketchStyleProps xmlns:ask="http://schemas.microsoft.com/office/drawing/2018/sketchyshapes" sd="343292215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15" name="Hộp Văn bản 14">
              <a:extLst>
                <a:ext uri="{FF2B5EF4-FFF2-40B4-BE49-F238E27FC236}">
                  <a16:creationId xmlns:a16="http://schemas.microsoft.com/office/drawing/2014/main" id="{252D008E-60BD-AC53-A170-859B4211827E}"/>
                </a:ext>
              </a:extLst>
            </p:cNvPr>
            <p:cNvSpPr txBox="1"/>
            <p:nvPr/>
          </p:nvSpPr>
          <p:spPr>
            <a:xfrm>
              <a:off x="4955660" y="3967027"/>
              <a:ext cx="1544407" cy="481718"/>
            </a:xfrm>
            <a:prstGeom prst="rect">
              <a:avLst/>
            </a:prstGeom>
            <a:grpFill/>
          </p:spPr>
          <p:txBody>
            <a:bodyPr wrap="square">
              <a:spAutoFit/>
            </a:bodyPr>
            <a:lstStyle/>
            <a:p>
              <a:pPr algn="ctr"/>
              <a:r>
                <a:rPr lang="en-US" sz="4400" b="1" dirty="0" err="1">
                  <a:solidFill>
                    <a:schemeClr val="accent1"/>
                  </a:solidFill>
                </a:rPr>
                <a:t>Bạn</a:t>
              </a:r>
              <a:r>
                <a:rPr lang="en-US" sz="4400" b="1" dirty="0">
                  <a:solidFill>
                    <a:schemeClr val="accent1"/>
                  </a:solidFill>
                </a:rPr>
                <a:t> Nam đang </a:t>
              </a:r>
              <a:r>
                <a:rPr lang="en-US" sz="4400" b="1" dirty="0" err="1">
                  <a:solidFill>
                    <a:schemeClr val="accent1"/>
                  </a:solidFill>
                </a:rPr>
                <a:t>làm</a:t>
              </a:r>
              <a:r>
                <a:rPr lang="en-US" sz="4400" b="1" dirty="0">
                  <a:solidFill>
                    <a:schemeClr val="accent1"/>
                  </a:solidFill>
                </a:rPr>
                <a:t> gì?</a:t>
              </a:r>
              <a:endParaRPr lang="en-US" sz="4400" dirty="0">
                <a:solidFill>
                  <a:schemeClr val="accent1"/>
                </a:solidFill>
              </a:endParaRPr>
            </a:p>
          </p:txBody>
        </p:sp>
      </p:grpSp>
      <p:grpSp>
        <p:nvGrpSpPr>
          <p:cNvPr id="16" name="Nhóm 15">
            <a:extLst>
              <a:ext uri="{FF2B5EF4-FFF2-40B4-BE49-F238E27FC236}">
                <a16:creationId xmlns:a16="http://schemas.microsoft.com/office/drawing/2014/main" id="{0CF23C7E-DEDF-F3FF-D197-01D3299D6894}"/>
              </a:ext>
            </a:extLst>
          </p:cNvPr>
          <p:cNvGrpSpPr/>
          <p:nvPr/>
        </p:nvGrpSpPr>
        <p:grpSpPr>
          <a:xfrm>
            <a:off x="5355243" y="2990292"/>
            <a:ext cx="5725347" cy="2313400"/>
            <a:chOff x="4954653" y="4223511"/>
            <a:chExt cx="1604262" cy="1861971"/>
          </a:xfrm>
        </p:grpSpPr>
        <p:sp>
          <p:nvSpPr>
            <p:cNvPr id="17" name="Rectangle: Rounded Corners 1">
              <a:extLst>
                <a:ext uri="{FF2B5EF4-FFF2-40B4-BE49-F238E27FC236}">
                  <a16:creationId xmlns:a16="http://schemas.microsoft.com/office/drawing/2014/main" id="{EF653E15-8570-4262-EA97-36540ECF3E01}"/>
                </a:ext>
              </a:extLst>
            </p:cNvPr>
            <p:cNvSpPr/>
            <p:nvPr/>
          </p:nvSpPr>
          <p:spPr>
            <a:xfrm>
              <a:off x="4954653" y="4223511"/>
              <a:ext cx="1604262" cy="1861971"/>
            </a:xfrm>
            <a:custGeom>
              <a:avLst/>
              <a:gdLst>
                <a:gd name="connsiteX0" fmla="*/ 0 w 1604262"/>
                <a:gd name="connsiteY0" fmla="*/ 267382 h 1861971"/>
                <a:gd name="connsiteX1" fmla="*/ 267382 w 1604262"/>
                <a:gd name="connsiteY1" fmla="*/ 0 h 1861971"/>
                <a:gd name="connsiteX2" fmla="*/ 770046 w 1604262"/>
                <a:gd name="connsiteY2" fmla="*/ 0 h 1861971"/>
                <a:gd name="connsiteX3" fmla="*/ 1336880 w 1604262"/>
                <a:gd name="connsiteY3" fmla="*/ 0 h 1861971"/>
                <a:gd name="connsiteX4" fmla="*/ 1604262 w 1604262"/>
                <a:gd name="connsiteY4" fmla="*/ 267382 h 1861971"/>
                <a:gd name="connsiteX5" fmla="*/ 1604262 w 1604262"/>
                <a:gd name="connsiteY5" fmla="*/ 930986 h 1861971"/>
                <a:gd name="connsiteX6" fmla="*/ 1604262 w 1604262"/>
                <a:gd name="connsiteY6" fmla="*/ 1594589 h 1861971"/>
                <a:gd name="connsiteX7" fmla="*/ 1336880 w 1604262"/>
                <a:gd name="connsiteY7" fmla="*/ 1861971 h 1861971"/>
                <a:gd name="connsiteX8" fmla="*/ 780741 w 1604262"/>
                <a:gd name="connsiteY8" fmla="*/ 1861971 h 1861971"/>
                <a:gd name="connsiteX9" fmla="*/ 267382 w 1604262"/>
                <a:gd name="connsiteY9" fmla="*/ 1861971 h 1861971"/>
                <a:gd name="connsiteX10" fmla="*/ 0 w 1604262"/>
                <a:gd name="connsiteY10" fmla="*/ 1594589 h 1861971"/>
                <a:gd name="connsiteX11" fmla="*/ 0 w 1604262"/>
                <a:gd name="connsiteY11" fmla="*/ 944258 h 1861971"/>
                <a:gd name="connsiteX12" fmla="*/ 0 w 1604262"/>
                <a:gd name="connsiteY12" fmla="*/ 267382 h 18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4262" h="1861971" extrusionOk="0">
                  <a:moveTo>
                    <a:pt x="0" y="267382"/>
                  </a:moveTo>
                  <a:cubicBezTo>
                    <a:pt x="-4299" y="120867"/>
                    <a:pt x="122462" y="26302"/>
                    <a:pt x="267382" y="0"/>
                  </a:cubicBezTo>
                  <a:cubicBezTo>
                    <a:pt x="518559" y="5548"/>
                    <a:pt x="627464" y="11247"/>
                    <a:pt x="770046" y="0"/>
                  </a:cubicBezTo>
                  <a:cubicBezTo>
                    <a:pt x="912628" y="-11247"/>
                    <a:pt x="1193880" y="-1529"/>
                    <a:pt x="1336880" y="0"/>
                  </a:cubicBezTo>
                  <a:cubicBezTo>
                    <a:pt x="1494256" y="15884"/>
                    <a:pt x="1602301" y="141368"/>
                    <a:pt x="1604262" y="267382"/>
                  </a:cubicBezTo>
                  <a:cubicBezTo>
                    <a:pt x="1573535" y="594012"/>
                    <a:pt x="1576371" y="672023"/>
                    <a:pt x="1604262" y="930986"/>
                  </a:cubicBezTo>
                  <a:cubicBezTo>
                    <a:pt x="1632153" y="1189949"/>
                    <a:pt x="1573893" y="1373405"/>
                    <a:pt x="1604262" y="1594589"/>
                  </a:cubicBezTo>
                  <a:cubicBezTo>
                    <a:pt x="1589697" y="1736881"/>
                    <a:pt x="1498715" y="1895135"/>
                    <a:pt x="1336880" y="1861971"/>
                  </a:cubicBezTo>
                  <a:cubicBezTo>
                    <a:pt x="1199658" y="1872868"/>
                    <a:pt x="1000474" y="1840065"/>
                    <a:pt x="780741" y="1861971"/>
                  </a:cubicBezTo>
                  <a:cubicBezTo>
                    <a:pt x="561008" y="1883877"/>
                    <a:pt x="393148" y="1863232"/>
                    <a:pt x="267382" y="1861971"/>
                  </a:cubicBezTo>
                  <a:cubicBezTo>
                    <a:pt x="121904" y="1888245"/>
                    <a:pt x="-14136" y="1732153"/>
                    <a:pt x="0" y="1594589"/>
                  </a:cubicBezTo>
                  <a:cubicBezTo>
                    <a:pt x="18817" y="1393069"/>
                    <a:pt x="31832" y="1152525"/>
                    <a:pt x="0" y="944258"/>
                  </a:cubicBezTo>
                  <a:cubicBezTo>
                    <a:pt x="-31832" y="735991"/>
                    <a:pt x="-26696" y="594775"/>
                    <a:pt x="0" y="267382"/>
                  </a:cubicBezTo>
                  <a:close/>
                </a:path>
              </a:pathLst>
            </a:custGeom>
            <a:noFill/>
            <a:ln w="76200">
              <a:solidFill>
                <a:srgbClr val="F5B8F6"/>
              </a:solidFill>
              <a:extLst>
                <a:ext uri="{C807C97D-BFC1-408E-A445-0C87EB9F89A2}">
                  <ask:lineSketchStyleProps xmlns:ask="http://schemas.microsoft.com/office/drawing/2018/sketchyshapes" sd="30362455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18" name="Hộp Văn bản 17">
              <a:extLst>
                <a:ext uri="{FF2B5EF4-FFF2-40B4-BE49-F238E27FC236}">
                  <a16:creationId xmlns:a16="http://schemas.microsoft.com/office/drawing/2014/main" id="{C5F26694-2292-4DA7-C863-2A86DB905F29}"/>
                </a:ext>
              </a:extLst>
            </p:cNvPr>
            <p:cNvSpPr txBox="1"/>
            <p:nvPr/>
          </p:nvSpPr>
          <p:spPr>
            <a:xfrm>
              <a:off x="5014152" y="4299869"/>
              <a:ext cx="1544407" cy="1709255"/>
            </a:xfrm>
            <a:prstGeom prst="rect">
              <a:avLst/>
            </a:prstGeom>
            <a:noFill/>
          </p:spPr>
          <p:txBody>
            <a:bodyPr wrap="square">
              <a:spAutoFit/>
            </a:bodyPr>
            <a:lstStyle/>
            <a:p>
              <a:pPr algn="just"/>
              <a:r>
                <a:rPr lang="en-US" sz="4400" b="1" dirty="0">
                  <a:solidFill>
                    <a:srgbClr val="FF0558"/>
                  </a:solidFill>
                </a:rPr>
                <a:t>Vì sao mẹ </a:t>
              </a:r>
              <a:r>
                <a:rPr lang="en-US" sz="4400" b="1" dirty="0" err="1">
                  <a:solidFill>
                    <a:srgbClr val="FF0558"/>
                  </a:solidFill>
                </a:rPr>
                <a:t>bạn</a:t>
              </a:r>
              <a:r>
                <a:rPr lang="en-US" sz="4400" b="1" dirty="0">
                  <a:solidFill>
                    <a:srgbClr val="FF0558"/>
                  </a:solidFill>
                </a:rPr>
                <a:t> Nam cho </a:t>
              </a:r>
              <a:r>
                <a:rPr lang="en-US" sz="4400" b="1" dirty="0" err="1">
                  <a:solidFill>
                    <a:srgbClr val="FF0558"/>
                  </a:solidFill>
                </a:rPr>
                <a:t>rằng</a:t>
              </a:r>
              <a:r>
                <a:rPr lang="en-US" sz="4400" b="1" dirty="0">
                  <a:solidFill>
                    <a:srgbClr val="FF0558"/>
                  </a:solidFill>
                </a:rPr>
                <a:t> </a:t>
              </a:r>
              <a:r>
                <a:rPr lang="en-US" sz="4400" b="1" dirty="0" err="1">
                  <a:solidFill>
                    <a:srgbClr val="FF0558"/>
                  </a:solidFill>
                </a:rPr>
                <a:t>việc</a:t>
              </a:r>
              <a:r>
                <a:rPr lang="en-US" sz="4400" b="1" dirty="0">
                  <a:solidFill>
                    <a:srgbClr val="FF0558"/>
                  </a:solidFill>
                </a:rPr>
                <a:t> </a:t>
              </a:r>
              <a:r>
                <a:rPr lang="en-US" sz="4400" b="1" dirty="0" err="1">
                  <a:solidFill>
                    <a:srgbClr val="FF0558"/>
                  </a:solidFill>
                </a:rPr>
                <a:t>làm</a:t>
              </a:r>
              <a:r>
                <a:rPr lang="en-US" sz="4400" b="1" dirty="0">
                  <a:solidFill>
                    <a:srgbClr val="FF0558"/>
                  </a:solidFill>
                </a:rPr>
                <a:t> đó gây </a:t>
              </a:r>
              <a:r>
                <a:rPr lang="en-US" sz="4400" b="1" dirty="0" err="1">
                  <a:solidFill>
                    <a:srgbClr val="FF0558"/>
                  </a:solidFill>
                </a:rPr>
                <a:t>lãng</a:t>
              </a:r>
              <a:r>
                <a:rPr lang="en-US" sz="4400" b="1" dirty="0">
                  <a:solidFill>
                    <a:srgbClr val="FF0558"/>
                  </a:solidFill>
                </a:rPr>
                <a:t> phí?</a:t>
              </a:r>
              <a:endParaRPr lang="en-US" sz="4400" dirty="0">
                <a:solidFill>
                  <a:srgbClr val="FF0558"/>
                </a:solidFill>
              </a:endParaRPr>
            </a:p>
          </p:txBody>
        </p:sp>
      </p:grpSp>
      <p:pic>
        <p:nvPicPr>
          <p:cNvPr id="3" name="Hình ảnh 2">
            <a:extLst>
              <a:ext uri="{FF2B5EF4-FFF2-40B4-BE49-F238E27FC236}">
                <a16:creationId xmlns:a16="http://schemas.microsoft.com/office/drawing/2014/main" id="{F3C143BE-FE82-F0FB-28B0-8F5657665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10" y="1265639"/>
            <a:ext cx="4012149" cy="4729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7" name="Nhóm 26">
            <a:extLst>
              <a:ext uri="{FF2B5EF4-FFF2-40B4-BE49-F238E27FC236}">
                <a16:creationId xmlns:a16="http://schemas.microsoft.com/office/drawing/2014/main" id="{45C514CD-9473-3CC2-5666-A2F5F55D5C12}"/>
              </a:ext>
            </a:extLst>
          </p:cNvPr>
          <p:cNvGrpSpPr/>
          <p:nvPr/>
        </p:nvGrpSpPr>
        <p:grpSpPr>
          <a:xfrm>
            <a:off x="5678298" y="5752757"/>
            <a:ext cx="5076691" cy="934833"/>
            <a:chOff x="3979159" y="5602087"/>
            <a:chExt cx="5076691" cy="934833"/>
          </a:xfrm>
        </p:grpSpPr>
        <p:sp>
          <p:nvSpPr>
            <p:cNvPr id="25" name="Rectangle: Rounded Corners 1">
              <a:extLst>
                <a:ext uri="{FF2B5EF4-FFF2-40B4-BE49-F238E27FC236}">
                  <a16:creationId xmlns:a16="http://schemas.microsoft.com/office/drawing/2014/main" id="{E96E2AC0-B31B-E8E7-FB99-D73CA093ADF0}"/>
                </a:ext>
              </a:extLst>
            </p:cNvPr>
            <p:cNvSpPr/>
            <p:nvPr/>
          </p:nvSpPr>
          <p:spPr>
            <a:xfrm>
              <a:off x="3979159" y="5642740"/>
              <a:ext cx="5076691" cy="894180"/>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6" name="TextBox 10">
              <a:extLst>
                <a:ext uri="{FF2B5EF4-FFF2-40B4-BE49-F238E27FC236}">
                  <a16:creationId xmlns:a16="http://schemas.microsoft.com/office/drawing/2014/main" id="{76F0A6B4-88BE-F8CC-F58E-DB548762BAC6}"/>
                </a:ext>
              </a:extLst>
            </p:cNvPr>
            <p:cNvSpPr txBox="1"/>
            <p:nvPr/>
          </p:nvSpPr>
          <p:spPr>
            <a:xfrm>
              <a:off x="4145614" y="5602087"/>
              <a:ext cx="4723714" cy="808170"/>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Thảo</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luận</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đôi</a:t>
              </a:r>
              <a:endParaRPr lang="en-US" sz="4000" b="1" dirty="0">
                <a:ln w="28575">
                  <a:solidFill>
                    <a:srgbClr val="002060"/>
                  </a:solidFill>
                  <a:prstDash val="solid"/>
                </a:ln>
                <a:solidFill>
                  <a:srgbClr val="FA968E"/>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6" name="Hình ảnh 5" descr="Ảnh có chứa mẫu họa, đồ họa véc-tơ&#10;&#10;Mô tả được tạo tự động">
            <a:extLst>
              <a:ext uri="{FF2B5EF4-FFF2-40B4-BE49-F238E27FC236}">
                <a16:creationId xmlns:a16="http://schemas.microsoft.com/office/drawing/2014/main" id="{49417524-E1C7-42C5-FEF6-83739F40E2C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633" b="88061" l="23265" r="78367">
                        <a14:foregroundMark x1="53980" y1="13367" x2="45000" y2="12959"/>
                        <a14:foregroundMark x1="42143" y1="68469" x2="42347" y2="80816"/>
                        <a14:foregroundMark x1="42347" y1="80816" x2="43673" y2="81531"/>
                        <a14:foregroundMark x1="44286" y1="64592" x2="40000" y2="80612"/>
                        <a14:foregroundMark x1="40000" y1="80612" x2="46020" y2="77041"/>
                        <a14:foregroundMark x1="46020" y1="77041" x2="45408" y2="62755"/>
                        <a14:foregroundMark x1="45408" y1="62755" x2="45408" y2="62755"/>
                        <a14:foregroundMark x1="40204" y1="61633" x2="36122" y2="74388"/>
                        <a14:foregroundMark x1="36122" y1="74388" x2="40510" y2="84592"/>
                        <a14:foregroundMark x1="40510" y1="84592" x2="51633" y2="78776"/>
                        <a14:foregroundMark x1="51633" y1="78776" x2="49184" y2="62959"/>
                        <a14:foregroundMark x1="49184" y1="62959" x2="47143" y2="58878"/>
                        <a14:foregroundMark x1="38265" y1="38980" x2="43265" y2="43878"/>
                        <a14:foregroundMark x1="53571" y1="38776" x2="56633" y2="44082"/>
                        <a14:foregroundMark x1="44592" y1="86020" x2="43265" y2="88163"/>
                        <a14:foregroundMark x1="43061" y1="12959" x2="51837" y2="13367"/>
                        <a14:foregroundMark x1="43469" y1="11633" x2="51122" y2="12755"/>
                        <a14:foregroundMark x1="51122" y1="12755" x2="51837" y2="13571"/>
                        <a14:foregroundMark x1="27959" y1="71837" x2="28673" y2="73061"/>
                        <a14:foregroundMark x1="66531" y1="69694" x2="68469" y2="69694"/>
                      </a14:backgroundRemoval>
                    </a14:imgEffect>
                  </a14:imgLayer>
                </a14:imgProps>
              </a:ext>
              <a:ext uri="{28A0092B-C50C-407E-A947-70E740481C1C}">
                <a14:useLocalDpi xmlns:a14="http://schemas.microsoft.com/office/drawing/2010/main" val="0"/>
              </a:ext>
            </a:extLst>
          </a:blip>
          <a:srcRect l="16722" t="6992" r="14399" b="7539"/>
          <a:stretch/>
        </p:blipFill>
        <p:spPr>
          <a:xfrm flipH="1">
            <a:off x="312655" y="-86568"/>
            <a:ext cx="1501297" cy="1890942"/>
          </a:xfrm>
          <a:prstGeom prst="rect">
            <a:avLst/>
          </a:prstGeom>
        </p:spPr>
      </p:pic>
    </p:spTree>
    <p:extLst>
      <p:ext uri="{BB962C8B-B14F-4D97-AF65-F5344CB8AC3E}">
        <p14:creationId xmlns:p14="http://schemas.microsoft.com/office/powerpoint/2010/main" val="1208241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42" presetClass="entr" presetSubtype="0"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 presetClass="entr" presetSubtype="4"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32" presetClass="emph" presetSubtype="0" repeatCount="2000" fill="hold" nodeType="withEffect">
                                  <p:stCondLst>
                                    <p:cond delay="0"/>
                                  </p:stCondLst>
                                  <p:childTnLst>
                                    <p:animRot by="120000">
                                      <p:cBhvr>
                                        <p:cTn id="39" dur="100" fill="hold">
                                          <p:stCondLst>
                                            <p:cond delay="0"/>
                                          </p:stCondLst>
                                        </p:cTn>
                                        <p:tgtEl>
                                          <p:spTgt spid="27"/>
                                        </p:tgtEl>
                                        <p:attrNameLst>
                                          <p:attrName>r</p:attrName>
                                        </p:attrNameLst>
                                      </p:cBhvr>
                                    </p:animRot>
                                    <p:animRot by="-240000">
                                      <p:cBhvr>
                                        <p:cTn id="40" dur="200" fill="hold">
                                          <p:stCondLst>
                                            <p:cond delay="200"/>
                                          </p:stCondLst>
                                        </p:cTn>
                                        <p:tgtEl>
                                          <p:spTgt spid="27"/>
                                        </p:tgtEl>
                                        <p:attrNameLst>
                                          <p:attrName>r</p:attrName>
                                        </p:attrNameLst>
                                      </p:cBhvr>
                                    </p:animRot>
                                    <p:animRot by="240000">
                                      <p:cBhvr>
                                        <p:cTn id="41" dur="200" fill="hold">
                                          <p:stCondLst>
                                            <p:cond delay="400"/>
                                          </p:stCondLst>
                                        </p:cTn>
                                        <p:tgtEl>
                                          <p:spTgt spid="27"/>
                                        </p:tgtEl>
                                        <p:attrNameLst>
                                          <p:attrName>r</p:attrName>
                                        </p:attrNameLst>
                                      </p:cBhvr>
                                    </p:animRot>
                                    <p:animRot by="-240000">
                                      <p:cBhvr>
                                        <p:cTn id="42" dur="200" fill="hold">
                                          <p:stCondLst>
                                            <p:cond delay="600"/>
                                          </p:stCondLst>
                                        </p:cTn>
                                        <p:tgtEl>
                                          <p:spTgt spid="27"/>
                                        </p:tgtEl>
                                        <p:attrNameLst>
                                          <p:attrName>r</p:attrName>
                                        </p:attrNameLst>
                                      </p:cBhvr>
                                    </p:animRot>
                                    <p:animRot by="120000">
                                      <p:cBhvr>
                                        <p:cTn id="43"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B0A37091-07F4-C9C1-6BDF-60276A0E4533}"/>
              </a:ext>
            </a:extLst>
          </p:cNvPr>
          <p:cNvPicPr>
            <a:picLocks noChangeAspect="1"/>
          </p:cNvPicPr>
          <p:nvPr/>
        </p:nvPicPr>
        <p:blipFill rotWithShape="1">
          <a:blip r:embed="rId2">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11" name="Hình chữ nhật: Góc Tròn 10">
            <a:extLst>
              <a:ext uri="{FF2B5EF4-FFF2-40B4-BE49-F238E27FC236}">
                <a16:creationId xmlns:a16="http://schemas.microsoft.com/office/drawing/2014/main" id="{D144B5F9-0F2C-2568-A0C8-D9D6EA519067}"/>
              </a:ext>
            </a:extLst>
          </p:cNvPr>
          <p:cNvSpPr/>
          <p:nvPr/>
        </p:nvSpPr>
        <p:spPr>
          <a:xfrm>
            <a:off x="464024" y="524839"/>
            <a:ext cx="11382233" cy="5754721"/>
          </a:xfrm>
          <a:custGeom>
            <a:avLst/>
            <a:gdLst>
              <a:gd name="connsiteX0" fmla="*/ 0 w 11382233"/>
              <a:gd name="connsiteY0" fmla="*/ 959139 h 5754721"/>
              <a:gd name="connsiteX1" fmla="*/ 959139 w 11382233"/>
              <a:gd name="connsiteY1" fmla="*/ 0 h 5754721"/>
              <a:gd name="connsiteX2" fmla="*/ 10423094 w 11382233"/>
              <a:gd name="connsiteY2" fmla="*/ 0 h 5754721"/>
              <a:gd name="connsiteX3" fmla="*/ 11382233 w 11382233"/>
              <a:gd name="connsiteY3" fmla="*/ 959139 h 5754721"/>
              <a:gd name="connsiteX4" fmla="*/ 11382233 w 11382233"/>
              <a:gd name="connsiteY4" fmla="*/ 4795582 h 5754721"/>
              <a:gd name="connsiteX5" fmla="*/ 10423094 w 11382233"/>
              <a:gd name="connsiteY5" fmla="*/ 5754721 h 5754721"/>
              <a:gd name="connsiteX6" fmla="*/ 959139 w 11382233"/>
              <a:gd name="connsiteY6" fmla="*/ 5754721 h 5754721"/>
              <a:gd name="connsiteX7" fmla="*/ 0 w 11382233"/>
              <a:gd name="connsiteY7" fmla="*/ 4795582 h 5754721"/>
              <a:gd name="connsiteX8" fmla="*/ 0 w 11382233"/>
              <a:gd name="connsiteY8" fmla="*/ 959139 h 575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5754721" fill="none" extrusionOk="0">
                <a:moveTo>
                  <a:pt x="0" y="959139"/>
                </a:moveTo>
                <a:cubicBezTo>
                  <a:pt x="-99571" y="435612"/>
                  <a:pt x="413978" y="87689"/>
                  <a:pt x="959139" y="0"/>
                </a:cubicBezTo>
                <a:cubicBezTo>
                  <a:pt x="4322074" y="77600"/>
                  <a:pt x="6183310" y="-27269"/>
                  <a:pt x="10423094" y="0"/>
                </a:cubicBezTo>
                <a:cubicBezTo>
                  <a:pt x="10976592" y="-31370"/>
                  <a:pt x="11430040" y="443495"/>
                  <a:pt x="11382233" y="959139"/>
                </a:cubicBezTo>
                <a:cubicBezTo>
                  <a:pt x="11491233" y="1587404"/>
                  <a:pt x="11304024" y="3238939"/>
                  <a:pt x="11382233" y="4795582"/>
                </a:cubicBezTo>
                <a:cubicBezTo>
                  <a:pt x="11322519" y="5301940"/>
                  <a:pt x="10892791" y="5781191"/>
                  <a:pt x="10423094" y="5754721"/>
                </a:cubicBezTo>
                <a:cubicBezTo>
                  <a:pt x="8530987" y="5803898"/>
                  <a:pt x="4243015" y="5632019"/>
                  <a:pt x="959139" y="5754721"/>
                </a:cubicBezTo>
                <a:cubicBezTo>
                  <a:pt x="420119" y="5826163"/>
                  <a:pt x="-51395" y="5369551"/>
                  <a:pt x="0" y="4795582"/>
                </a:cubicBezTo>
                <a:cubicBezTo>
                  <a:pt x="47022" y="2998050"/>
                  <a:pt x="104569" y="2193111"/>
                  <a:pt x="0" y="959139"/>
                </a:cubicBezTo>
                <a:close/>
              </a:path>
              <a:path w="11382233" h="5754721" stroke="0" extrusionOk="0">
                <a:moveTo>
                  <a:pt x="0" y="959139"/>
                </a:moveTo>
                <a:cubicBezTo>
                  <a:pt x="100040" y="417986"/>
                  <a:pt x="472229" y="-2856"/>
                  <a:pt x="959139" y="0"/>
                </a:cubicBezTo>
                <a:cubicBezTo>
                  <a:pt x="2886581" y="-129276"/>
                  <a:pt x="6454882" y="-77778"/>
                  <a:pt x="10423094" y="0"/>
                </a:cubicBezTo>
                <a:cubicBezTo>
                  <a:pt x="10930614" y="-70768"/>
                  <a:pt x="11369857" y="500784"/>
                  <a:pt x="11382233" y="959139"/>
                </a:cubicBezTo>
                <a:cubicBezTo>
                  <a:pt x="11463832" y="1501499"/>
                  <a:pt x="11536533" y="3958773"/>
                  <a:pt x="11382233" y="4795582"/>
                </a:cubicBezTo>
                <a:cubicBezTo>
                  <a:pt x="11394213" y="5350565"/>
                  <a:pt x="10869325" y="5783095"/>
                  <a:pt x="10423094" y="5754721"/>
                </a:cubicBezTo>
                <a:cubicBezTo>
                  <a:pt x="8771571" y="5798941"/>
                  <a:pt x="5183233" y="5725339"/>
                  <a:pt x="959139" y="5754721"/>
                </a:cubicBezTo>
                <a:cubicBezTo>
                  <a:pt x="420819" y="5721669"/>
                  <a:pt x="-28303" y="5318759"/>
                  <a:pt x="0" y="4795582"/>
                </a:cubicBezTo>
                <a:cubicBezTo>
                  <a:pt x="-159954" y="4247741"/>
                  <a:pt x="22140" y="1805144"/>
                  <a:pt x="0" y="95913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6">
            <a:extLst>
              <a:ext uri="{FF2B5EF4-FFF2-40B4-BE49-F238E27FC236}">
                <a16:creationId xmlns:a16="http://schemas.microsoft.com/office/drawing/2014/main" id="{A07E3B6A-27FD-A1A9-F535-A746E2368876}"/>
              </a:ext>
            </a:extLst>
          </p:cNvPr>
          <p:cNvSpPr txBox="1"/>
          <p:nvPr/>
        </p:nvSpPr>
        <p:spPr>
          <a:xfrm>
            <a:off x="1592759" y="578440"/>
            <a:ext cx="10166492" cy="738664"/>
          </a:xfrm>
          <a:prstGeom prst="rect">
            <a:avLst/>
          </a:prstGeom>
          <a:noFill/>
        </p:spPr>
        <p:txBody>
          <a:bodyPr wrap="square" rtlCol="0">
            <a:spAutoFit/>
          </a:bodyPr>
          <a:lstStyle/>
          <a:p>
            <a:r>
              <a:rPr lang="en-US" sz="4200" b="1" dirty="0">
                <a:solidFill>
                  <a:srgbClr val="FF5050"/>
                </a:solidFill>
                <a:latin typeface="UTM Duepuntozero" panose="02040603050506020204" pitchFamily="18" charset="0"/>
              </a:rPr>
              <a:t>Quan </a:t>
            </a:r>
            <a:r>
              <a:rPr lang="en-US" sz="4200" b="1" dirty="0" err="1">
                <a:solidFill>
                  <a:srgbClr val="FF5050"/>
                </a:solidFill>
                <a:latin typeface="UTM Duepuntozero" panose="02040603050506020204" pitchFamily="18" charset="0"/>
              </a:rPr>
              <a:t>sát</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hình</a:t>
            </a:r>
            <a:r>
              <a:rPr lang="en-US" sz="4200" b="1" dirty="0">
                <a:solidFill>
                  <a:srgbClr val="FF5050"/>
                </a:solidFill>
                <a:latin typeface="UTM Duepuntozero" panose="02040603050506020204" pitchFamily="18" charset="0"/>
              </a:rPr>
              <a:t> 1 trang 52 </a:t>
            </a:r>
            <a:r>
              <a:rPr lang="en-US" sz="4200" b="1" dirty="0" err="1">
                <a:solidFill>
                  <a:srgbClr val="FF5050"/>
                </a:solidFill>
                <a:latin typeface="UTM Duepuntozero" panose="02040603050506020204" pitchFamily="18" charset="0"/>
              </a:rPr>
              <a:t>và</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trả</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lời</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các</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câu</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hỏi</a:t>
            </a:r>
            <a:r>
              <a:rPr lang="en-US" sz="4200" b="1" dirty="0">
                <a:solidFill>
                  <a:srgbClr val="FF5050"/>
                </a:solidFill>
                <a:latin typeface="UTM Duepuntozero" panose="02040603050506020204" pitchFamily="18" charset="0"/>
              </a:rPr>
              <a:t> :</a:t>
            </a:r>
            <a:endParaRPr lang="vi-VN" sz="4200" b="1" dirty="0">
              <a:solidFill>
                <a:srgbClr val="FF5050"/>
              </a:solidFill>
            </a:endParaRPr>
          </a:p>
        </p:txBody>
      </p:sp>
      <p:pic>
        <p:nvPicPr>
          <p:cNvPr id="3" name="Hình ảnh 2">
            <a:extLst>
              <a:ext uri="{FF2B5EF4-FFF2-40B4-BE49-F238E27FC236}">
                <a16:creationId xmlns:a16="http://schemas.microsoft.com/office/drawing/2014/main" id="{F3C143BE-FE82-F0FB-28B0-8F5657665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10" y="1265639"/>
            <a:ext cx="4012149" cy="4729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6">
            <a:extLst>
              <a:ext uri="{FF2B5EF4-FFF2-40B4-BE49-F238E27FC236}">
                <a16:creationId xmlns:a16="http://schemas.microsoft.com/office/drawing/2014/main" id="{FB16180F-38CB-42B0-B3F4-4D9D1338C86F}"/>
              </a:ext>
            </a:extLst>
          </p:cNvPr>
          <p:cNvSpPr txBox="1"/>
          <p:nvPr/>
        </p:nvSpPr>
        <p:spPr>
          <a:xfrm>
            <a:off x="5236528" y="1358698"/>
            <a:ext cx="6374700" cy="4401205"/>
          </a:xfrm>
          <a:custGeom>
            <a:avLst/>
            <a:gdLst>
              <a:gd name="connsiteX0" fmla="*/ 0 w 6374700"/>
              <a:gd name="connsiteY0" fmla="*/ 0 h 4401205"/>
              <a:gd name="connsiteX1" fmla="*/ 643265 w 6374700"/>
              <a:gd name="connsiteY1" fmla="*/ 0 h 4401205"/>
              <a:gd name="connsiteX2" fmla="*/ 1095289 w 6374700"/>
              <a:gd name="connsiteY2" fmla="*/ 0 h 4401205"/>
              <a:gd name="connsiteX3" fmla="*/ 1547314 w 6374700"/>
              <a:gd name="connsiteY3" fmla="*/ 0 h 4401205"/>
              <a:gd name="connsiteX4" fmla="*/ 1999338 w 6374700"/>
              <a:gd name="connsiteY4" fmla="*/ 0 h 4401205"/>
              <a:gd name="connsiteX5" fmla="*/ 2706350 w 6374700"/>
              <a:gd name="connsiteY5" fmla="*/ 0 h 4401205"/>
              <a:gd name="connsiteX6" fmla="*/ 3285868 w 6374700"/>
              <a:gd name="connsiteY6" fmla="*/ 0 h 4401205"/>
              <a:gd name="connsiteX7" fmla="*/ 3929133 w 6374700"/>
              <a:gd name="connsiteY7" fmla="*/ 0 h 4401205"/>
              <a:gd name="connsiteX8" fmla="*/ 4317410 w 6374700"/>
              <a:gd name="connsiteY8" fmla="*/ 0 h 4401205"/>
              <a:gd name="connsiteX9" fmla="*/ 4705688 w 6374700"/>
              <a:gd name="connsiteY9" fmla="*/ 0 h 4401205"/>
              <a:gd name="connsiteX10" fmla="*/ 5412700 w 6374700"/>
              <a:gd name="connsiteY10" fmla="*/ 0 h 4401205"/>
              <a:gd name="connsiteX11" fmla="*/ 6374700 w 6374700"/>
              <a:gd name="connsiteY11" fmla="*/ 0 h 4401205"/>
              <a:gd name="connsiteX12" fmla="*/ 6374700 w 6374700"/>
              <a:gd name="connsiteY12" fmla="*/ 462127 h 4401205"/>
              <a:gd name="connsiteX13" fmla="*/ 6374700 w 6374700"/>
              <a:gd name="connsiteY13" fmla="*/ 924253 h 4401205"/>
              <a:gd name="connsiteX14" fmla="*/ 6374700 w 6374700"/>
              <a:gd name="connsiteY14" fmla="*/ 1430392 h 4401205"/>
              <a:gd name="connsiteX15" fmla="*/ 6374700 w 6374700"/>
              <a:gd name="connsiteY15" fmla="*/ 2068566 h 4401205"/>
              <a:gd name="connsiteX16" fmla="*/ 6374700 w 6374700"/>
              <a:gd name="connsiteY16" fmla="*/ 2574705 h 4401205"/>
              <a:gd name="connsiteX17" fmla="*/ 6374700 w 6374700"/>
              <a:gd name="connsiteY17" fmla="*/ 3080844 h 4401205"/>
              <a:gd name="connsiteX18" fmla="*/ 6374700 w 6374700"/>
              <a:gd name="connsiteY18" fmla="*/ 3542970 h 4401205"/>
              <a:gd name="connsiteX19" fmla="*/ 6374700 w 6374700"/>
              <a:gd name="connsiteY19" fmla="*/ 4401205 h 4401205"/>
              <a:gd name="connsiteX20" fmla="*/ 5858929 w 6374700"/>
              <a:gd name="connsiteY20" fmla="*/ 4401205 h 4401205"/>
              <a:gd name="connsiteX21" fmla="*/ 5470652 w 6374700"/>
              <a:gd name="connsiteY21" fmla="*/ 4401205 h 4401205"/>
              <a:gd name="connsiteX22" fmla="*/ 5018627 w 6374700"/>
              <a:gd name="connsiteY22" fmla="*/ 4401205 h 4401205"/>
              <a:gd name="connsiteX23" fmla="*/ 4566603 w 6374700"/>
              <a:gd name="connsiteY23" fmla="*/ 4401205 h 4401205"/>
              <a:gd name="connsiteX24" fmla="*/ 3859591 w 6374700"/>
              <a:gd name="connsiteY24" fmla="*/ 4401205 h 4401205"/>
              <a:gd name="connsiteX25" fmla="*/ 3407567 w 6374700"/>
              <a:gd name="connsiteY25" fmla="*/ 4401205 h 4401205"/>
              <a:gd name="connsiteX26" fmla="*/ 3019290 w 6374700"/>
              <a:gd name="connsiteY26" fmla="*/ 4401205 h 4401205"/>
              <a:gd name="connsiteX27" fmla="*/ 2376025 w 6374700"/>
              <a:gd name="connsiteY27" fmla="*/ 4401205 h 4401205"/>
              <a:gd name="connsiteX28" fmla="*/ 1860253 w 6374700"/>
              <a:gd name="connsiteY28" fmla="*/ 4401205 h 4401205"/>
              <a:gd name="connsiteX29" fmla="*/ 1153241 w 6374700"/>
              <a:gd name="connsiteY29" fmla="*/ 4401205 h 4401205"/>
              <a:gd name="connsiteX30" fmla="*/ 509976 w 6374700"/>
              <a:gd name="connsiteY30" fmla="*/ 4401205 h 4401205"/>
              <a:gd name="connsiteX31" fmla="*/ 0 w 6374700"/>
              <a:gd name="connsiteY31" fmla="*/ 4401205 h 4401205"/>
              <a:gd name="connsiteX32" fmla="*/ 0 w 6374700"/>
              <a:gd name="connsiteY32" fmla="*/ 3807042 h 4401205"/>
              <a:gd name="connsiteX33" fmla="*/ 0 w 6374700"/>
              <a:gd name="connsiteY33" fmla="*/ 3344916 h 4401205"/>
              <a:gd name="connsiteX34" fmla="*/ 0 w 6374700"/>
              <a:gd name="connsiteY34" fmla="*/ 2838777 h 4401205"/>
              <a:gd name="connsiteX35" fmla="*/ 0 w 6374700"/>
              <a:gd name="connsiteY35" fmla="*/ 2288627 h 4401205"/>
              <a:gd name="connsiteX36" fmla="*/ 0 w 6374700"/>
              <a:gd name="connsiteY36" fmla="*/ 1782488 h 4401205"/>
              <a:gd name="connsiteX37" fmla="*/ 0 w 6374700"/>
              <a:gd name="connsiteY37" fmla="*/ 1364374 h 4401205"/>
              <a:gd name="connsiteX38" fmla="*/ 0 w 6374700"/>
              <a:gd name="connsiteY38" fmla="*/ 858235 h 4401205"/>
              <a:gd name="connsiteX39" fmla="*/ 0 w 6374700"/>
              <a:gd name="connsiteY39" fmla="*/ 0 h 440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74700" h="4401205" extrusionOk="0">
                <a:moveTo>
                  <a:pt x="0" y="0"/>
                </a:moveTo>
                <a:cubicBezTo>
                  <a:pt x="247302" y="-48661"/>
                  <a:pt x="417328" y="62661"/>
                  <a:pt x="643265" y="0"/>
                </a:cubicBezTo>
                <a:cubicBezTo>
                  <a:pt x="869203" y="-62661"/>
                  <a:pt x="983206" y="11732"/>
                  <a:pt x="1095289" y="0"/>
                </a:cubicBezTo>
                <a:cubicBezTo>
                  <a:pt x="1207372" y="-11732"/>
                  <a:pt x="1452186" y="26197"/>
                  <a:pt x="1547314" y="0"/>
                </a:cubicBezTo>
                <a:cubicBezTo>
                  <a:pt x="1642443" y="-26197"/>
                  <a:pt x="1869707" y="53902"/>
                  <a:pt x="1999338" y="0"/>
                </a:cubicBezTo>
                <a:cubicBezTo>
                  <a:pt x="2128969" y="-53902"/>
                  <a:pt x="2385881" y="1837"/>
                  <a:pt x="2706350" y="0"/>
                </a:cubicBezTo>
                <a:cubicBezTo>
                  <a:pt x="3026819" y="-1837"/>
                  <a:pt x="3017019" y="3832"/>
                  <a:pt x="3285868" y="0"/>
                </a:cubicBezTo>
                <a:cubicBezTo>
                  <a:pt x="3554717" y="-3832"/>
                  <a:pt x="3640403" y="27442"/>
                  <a:pt x="3929133" y="0"/>
                </a:cubicBezTo>
                <a:cubicBezTo>
                  <a:pt x="4217864" y="-27442"/>
                  <a:pt x="4200996" y="21641"/>
                  <a:pt x="4317410" y="0"/>
                </a:cubicBezTo>
                <a:cubicBezTo>
                  <a:pt x="4433824" y="-21641"/>
                  <a:pt x="4548939" y="46542"/>
                  <a:pt x="4705688" y="0"/>
                </a:cubicBezTo>
                <a:cubicBezTo>
                  <a:pt x="4862437" y="-46542"/>
                  <a:pt x="5202991" y="46325"/>
                  <a:pt x="5412700" y="0"/>
                </a:cubicBezTo>
                <a:cubicBezTo>
                  <a:pt x="5622409" y="-46325"/>
                  <a:pt x="5902596" y="86412"/>
                  <a:pt x="6374700" y="0"/>
                </a:cubicBezTo>
                <a:cubicBezTo>
                  <a:pt x="6400770" y="177263"/>
                  <a:pt x="6348859" y="332890"/>
                  <a:pt x="6374700" y="462127"/>
                </a:cubicBezTo>
                <a:cubicBezTo>
                  <a:pt x="6400541" y="591364"/>
                  <a:pt x="6329037" y="813459"/>
                  <a:pt x="6374700" y="924253"/>
                </a:cubicBezTo>
                <a:cubicBezTo>
                  <a:pt x="6420363" y="1035047"/>
                  <a:pt x="6338206" y="1283510"/>
                  <a:pt x="6374700" y="1430392"/>
                </a:cubicBezTo>
                <a:cubicBezTo>
                  <a:pt x="6411194" y="1577274"/>
                  <a:pt x="6357739" y="1811791"/>
                  <a:pt x="6374700" y="2068566"/>
                </a:cubicBezTo>
                <a:cubicBezTo>
                  <a:pt x="6391661" y="2325341"/>
                  <a:pt x="6327227" y="2382469"/>
                  <a:pt x="6374700" y="2574705"/>
                </a:cubicBezTo>
                <a:cubicBezTo>
                  <a:pt x="6422173" y="2766941"/>
                  <a:pt x="6333206" y="2885187"/>
                  <a:pt x="6374700" y="3080844"/>
                </a:cubicBezTo>
                <a:cubicBezTo>
                  <a:pt x="6416194" y="3276501"/>
                  <a:pt x="6361552" y="3330886"/>
                  <a:pt x="6374700" y="3542970"/>
                </a:cubicBezTo>
                <a:cubicBezTo>
                  <a:pt x="6387848" y="3755054"/>
                  <a:pt x="6336355" y="4049173"/>
                  <a:pt x="6374700" y="4401205"/>
                </a:cubicBezTo>
                <a:cubicBezTo>
                  <a:pt x="6133268" y="4442453"/>
                  <a:pt x="6058708" y="4395389"/>
                  <a:pt x="5858929" y="4401205"/>
                </a:cubicBezTo>
                <a:cubicBezTo>
                  <a:pt x="5659150" y="4407021"/>
                  <a:pt x="5600235" y="4397083"/>
                  <a:pt x="5470652" y="4401205"/>
                </a:cubicBezTo>
                <a:cubicBezTo>
                  <a:pt x="5341069" y="4405327"/>
                  <a:pt x="5170490" y="4374731"/>
                  <a:pt x="5018627" y="4401205"/>
                </a:cubicBezTo>
                <a:cubicBezTo>
                  <a:pt x="4866765" y="4427679"/>
                  <a:pt x="4729615" y="4398773"/>
                  <a:pt x="4566603" y="4401205"/>
                </a:cubicBezTo>
                <a:cubicBezTo>
                  <a:pt x="4403591" y="4403637"/>
                  <a:pt x="4015853" y="4352033"/>
                  <a:pt x="3859591" y="4401205"/>
                </a:cubicBezTo>
                <a:cubicBezTo>
                  <a:pt x="3703329" y="4450377"/>
                  <a:pt x="3578086" y="4376307"/>
                  <a:pt x="3407567" y="4401205"/>
                </a:cubicBezTo>
                <a:cubicBezTo>
                  <a:pt x="3237048" y="4426103"/>
                  <a:pt x="3153650" y="4363769"/>
                  <a:pt x="3019290" y="4401205"/>
                </a:cubicBezTo>
                <a:cubicBezTo>
                  <a:pt x="2884930" y="4438641"/>
                  <a:pt x="2633881" y="4366797"/>
                  <a:pt x="2376025" y="4401205"/>
                </a:cubicBezTo>
                <a:cubicBezTo>
                  <a:pt x="2118169" y="4435613"/>
                  <a:pt x="1988045" y="4356533"/>
                  <a:pt x="1860253" y="4401205"/>
                </a:cubicBezTo>
                <a:cubicBezTo>
                  <a:pt x="1732461" y="4445877"/>
                  <a:pt x="1405096" y="4377817"/>
                  <a:pt x="1153241" y="4401205"/>
                </a:cubicBezTo>
                <a:cubicBezTo>
                  <a:pt x="901386" y="4424593"/>
                  <a:pt x="789093" y="4355379"/>
                  <a:pt x="509976" y="4401205"/>
                </a:cubicBezTo>
                <a:cubicBezTo>
                  <a:pt x="230859" y="4447031"/>
                  <a:pt x="228894" y="4360989"/>
                  <a:pt x="0" y="4401205"/>
                </a:cubicBezTo>
                <a:cubicBezTo>
                  <a:pt x="-12236" y="4167930"/>
                  <a:pt x="53775" y="4059836"/>
                  <a:pt x="0" y="3807042"/>
                </a:cubicBezTo>
                <a:cubicBezTo>
                  <a:pt x="-53775" y="3554248"/>
                  <a:pt x="51172" y="3493967"/>
                  <a:pt x="0" y="3344916"/>
                </a:cubicBezTo>
                <a:cubicBezTo>
                  <a:pt x="-51172" y="3195865"/>
                  <a:pt x="11687" y="2987331"/>
                  <a:pt x="0" y="2838777"/>
                </a:cubicBezTo>
                <a:cubicBezTo>
                  <a:pt x="-11687" y="2690223"/>
                  <a:pt x="13588" y="2414757"/>
                  <a:pt x="0" y="2288627"/>
                </a:cubicBezTo>
                <a:cubicBezTo>
                  <a:pt x="-13588" y="2162497"/>
                  <a:pt x="57088" y="2019128"/>
                  <a:pt x="0" y="1782488"/>
                </a:cubicBezTo>
                <a:cubicBezTo>
                  <a:pt x="-57088" y="1545848"/>
                  <a:pt x="34694" y="1523407"/>
                  <a:pt x="0" y="1364374"/>
                </a:cubicBezTo>
                <a:cubicBezTo>
                  <a:pt x="-34694" y="1205341"/>
                  <a:pt x="18583" y="1089279"/>
                  <a:pt x="0" y="858235"/>
                </a:cubicBezTo>
                <a:cubicBezTo>
                  <a:pt x="-18583" y="627191"/>
                  <a:pt x="101317" y="276843"/>
                  <a:pt x="0" y="0"/>
                </a:cubicBezTo>
                <a:close/>
              </a:path>
            </a:pathLst>
          </a:custGeom>
          <a:noFill/>
          <a:ln w="38100">
            <a:noFill/>
            <a:extLst>
              <a:ext uri="{C807C97D-BFC1-408E-A445-0C87EB9F89A2}">
                <ask:lineSketchStyleProps xmlns:ask="http://schemas.microsoft.com/office/drawing/2018/sketchyshapes" sd="231084111">
                  <a:prstGeom prst="rect">
                    <a:avLst/>
                  </a:prstGeom>
                  <ask:type>
                    <ask:lineSketchScribble/>
                  </ask:type>
                </ask:lineSketchStyleProps>
              </a:ext>
            </a:extLst>
          </a:ln>
        </p:spPr>
        <p:txBody>
          <a:bodyPr wrap="square" rtlCol="0">
            <a:spAutoFit/>
          </a:bodyPr>
          <a:lstStyle/>
          <a:p>
            <a:pPr algn="just"/>
            <a:r>
              <a:rPr lang="en-US" sz="3500" dirty="0"/>
              <a:t>   Để </a:t>
            </a:r>
            <a:r>
              <a:rPr lang="en-US" sz="3500" dirty="0" err="1"/>
              <a:t>sản</a:t>
            </a:r>
            <a:r>
              <a:rPr lang="en-US" sz="3500" dirty="0"/>
              <a:t> </a:t>
            </a:r>
            <a:r>
              <a:rPr lang="en-US" sz="3500" dirty="0" err="1"/>
              <a:t>xuất</a:t>
            </a:r>
            <a:r>
              <a:rPr lang="en-US" sz="3500" dirty="0"/>
              <a:t> ra </a:t>
            </a:r>
            <a:r>
              <a:rPr lang="en-US" sz="3500" dirty="0" err="1"/>
              <a:t>các</a:t>
            </a:r>
            <a:r>
              <a:rPr lang="en-US" sz="3500" dirty="0"/>
              <a:t> </a:t>
            </a:r>
            <a:r>
              <a:rPr lang="en-US" sz="3500" dirty="0" err="1"/>
              <a:t>hộp</a:t>
            </a:r>
            <a:r>
              <a:rPr lang="en-US" sz="3500" dirty="0"/>
              <a:t> </a:t>
            </a:r>
            <a:r>
              <a:rPr lang="en-US" sz="3500" dirty="0" err="1"/>
              <a:t>sữa</a:t>
            </a:r>
            <a:r>
              <a:rPr lang="en-US" sz="3500" dirty="0"/>
              <a:t> </a:t>
            </a:r>
            <a:r>
              <a:rPr lang="en-US" sz="3500" dirty="0" err="1"/>
              <a:t>đến</a:t>
            </a:r>
            <a:r>
              <a:rPr lang="en-US" sz="3500" dirty="0"/>
              <a:t> nơi </a:t>
            </a:r>
            <a:r>
              <a:rPr lang="en-US" sz="3500" dirty="0" err="1"/>
              <a:t>người</a:t>
            </a:r>
            <a:r>
              <a:rPr lang="en-US" sz="3500" dirty="0"/>
              <a:t> tiêu </a:t>
            </a:r>
            <a:r>
              <a:rPr lang="en-US" sz="3500" dirty="0" err="1"/>
              <a:t>dùng</a:t>
            </a:r>
            <a:r>
              <a:rPr lang="en-US" sz="3500" dirty="0"/>
              <a:t> thì </a:t>
            </a:r>
            <a:r>
              <a:rPr lang="en-US" sz="3500" dirty="0" err="1"/>
              <a:t>người</a:t>
            </a:r>
            <a:r>
              <a:rPr lang="en-US" sz="3500" dirty="0"/>
              <a:t> ta </a:t>
            </a:r>
            <a:r>
              <a:rPr lang="en-US" sz="3500" dirty="0" err="1"/>
              <a:t>phải</a:t>
            </a:r>
            <a:r>
              <a:rPr lang="en-US" sz="3500" dirty="0"/>
              <a:t> </a:t>
            </a:r>
            <a:r>
              <a:rPr lang="en-US" sz="3500" dirty="0" err="1"/>
              <a:t>đến</a:t>
            </a:r>
            <a:r>
              <a:rPr lang="en-US" sz="3500" dirty="0"/>
              <a:t> </a:t>
            </a:r>
            <a:r>
              <a:rPr lang="en-US" sz="3500" dirty="0" err="1"/>
              <a:t>các</a:t>
            </a:r>
            <a:r>
              <a:rPr lang="en-US" sz="3500" dirty="0"/>
              <a:t> trang </a:t>
            </a:r>
            <a:r>
              <a:rPr lang="en-US" sz="3500" dirty="0" err="1"/>
              <a:t>trại</a:t>
            </a:r>
            <a:r>
              <a:rPr lang="en-US" sz="3500" dirty="0"/>
              <a:t> chăn nuôi bò để thu </a:t>
            </a:r>
            <a:r>
              <a:rPr lang="en-US" sz="3500" dirty="0" err="1"/>
              <a:t>sữa</a:t>
            </a:r>
            <a:r>
              <a:rPr lang="en-US" sz="3500" dirty="0"/>
              <a:t> → </a:t>
            </a:r>
            <a:r>
              <a:rPr lang="en-US" sz="3500" dirty="0" err="1"/>
              <a:t>vận</a:t>
            </a:r>
            <a:r>
              <a:rPr lang="en-US" sz="3500" dirty="0"/>
              <a:t> </a:t>
            </a:r>
            <a:r>
              <a:rPr lang="en-US" sz="3500" dirty="0" err="1"/>
              <a:t>chuyển</a:t>
            </a:r>
            <a:r>
              <a:rPr lang="en-US" sz="3500" dirty="0"/>
              <a:t> </a:t>
            </a:r>
            <a:r>
              <a:rPr lang="en-US" sz="3500" dirty="0" err="1"/>
              <a:t>sữa</a:t>
            </a:r>
            <a:r>
              <a:rPr lang="en-US" sz="3500" dirty="0"/>
              <a:t> tươi và nguyên </a:t>
            </a:r>
            <a:r>
              <a:rPr lang="en-US" sz="3500" dirty="0" err="1"/>
              <a:t>liệu</a:t>
            </a:r>
            <a:r>
              <a:rPr lang="en-US" sz="3500" dirty="0"/>
              <a:t> </a:t>
            </a:r>
            <a:r>
              <a:rPr lang="en-US" sz="3500" dirty="0" err="1"/>
              <a:t>đến</a:t>
            </a:r>
            <a:r>
              <a:rPr lang="en-US" sz="3500" dirty="0"/>
              <a:t> nhà </a:t>
            </a:r>
            <a:r>
              <a:rPr lang="en-US" sz="3500" dirty="0" err="1"/>
              <a:t>máy</a:t>
            </a:r>
            <a:r>
              <a:rPr lang="en-US" sz="3500" dirty="0"/>
              <a:t> để </a:t>
            </a:r>
            <a:r>
              <a:rPr lang="en-US" sz="3500" dirty="0" err="1"/>
              <a:t>sản</a:t>
            </a:r>
            <a:r>
              <a:rPr lang="en-US" sz="3500" dirty="0"/>
              <a:t> </a:t>
            </a:r>
            <a:r>
              <a:rPr lang="en-US" sz="3500" dirty="0" err="1"/>
              <a:t>xuất</a:t>
            </a:r>
            <a:r>
              <a:rPr lang="en-US" sz="3500" dirty="0"/>
              <a:t> ra </a:t>
            </a:r>
            <a:r>
              <a:rPr lang="en-US" sz="3500" dirty="0" err="1"/>
              <a:t>hộp</a:t>
            </a:r>
            <a:r>
              <a:rPr lang="en-US" sz="3500" dirty="0"/>
              <a:t> </a:t>
            </a:r>
            <a:r>
              <a:rPr lang="en-US" sz="3500" dirty="0" err="1"/>
              <a:t>sữa</a:t>
            </a:r>
            <a:r>
              <a:rPr lang="en-US" sz="3500" dirty="0"/>
              <a:t> qua </a:t>
            </a:r>
            <a:r>
              <a:rPr lang="en-US" sz="3500" dirty="0" err="1"/>
              <a:t>nhiều</a:t>
            </a:r>
            <a:r>
              <a:rPr lang="en-US" sz="3500" dirty="0"/>
              <a:t> công </a:t>
            </a:r>
            <a:r>
              <a:rPr lang="en-US" sz="3500" dirty="0" err="1"/>
              <a:t>đoạn</a:t>
            </a:r>
            <a:r>
              <a:rPr lang="en-US" sz="3500" dirty="0"/>
              <a:t> → </a:t>
            </a:r>
            <a:r>
              <a:rPr lang="en-US" sz="3500" dirty="0" err="1"/>
              <a:t>hộp</a:t>
            </a:r>
            <a:r>
              <a:rPr lang="en-US" sz="3500" dirty="0"/>
              <a:t> </a:t>
            </a:r>
            <a:r>
              <a:rPr lang="en-US" sz="3500" dirty="0" err="1"/>
              <a:t>sữa</a:t>
            </a:r>
            <a:r>
              <a:rPr lang="en-US" sz="3500" dirty="0"/>
              <a:t> </a:t>
            </a:r>
            <a:r>
              <a:rPr lang="en-US" sz="3500" dirty="0" err="1"/>
              <a:t>được</a:t>
            </a:r>
            <a:r>
              <a:rPr lang="en-US" sz="3500" dirty="0"/>
              <a:t> phân </a:t>
            </a:r>
            <a:r>
              <a:rPr lang="en-US" sz="3500" dirty="0" err="1"/>
              <a:t>phối</a:t>
            </a:r>
            <a:r>
              <a:rPr lang="en-US" sz="3500" dirty="0"/>
              <a:t> </a:t>
            </a:r>
            <a:r>
              <a:rPr lang="en-US" sz="3500" dirty="0" err="1"/>
              <a:t>tới</a:t>
            </a:r>
            <a:r>
              <a:rPr lang="en-US" sz="3500" dirty="0"/>
              <a:t> </a:t>
            </a:r>
            <a:r>
              <a:rPr lang="en-US" sz="3500" dirty="0" err="1"/>
              <a:t>người</a:t>
            </a:r>
            <a:r>
              <a:rPr lang="en-US" sz="3500" dirty="0"/>
              <a:t> tiêu </a:t>
            </a:r>
            <a:r>
              <a:rPr lang="en-US" sz="3500" dirty="0" err="1"/>
              <a:t>dùng</a:t>
            </a:r>
            <a:r>
              <a:rPr lang="en-US" sz="3500" dirty="0"/>
              <a:t>.</a:t>
            </a:r>
            <a:endParaRPr lang="vi-VN" sz="3500" dirty="0"/>
          </a:p>
        </p:txBody>
      </p:sp>
      <p:pic>
        <p:nvPicPr>
          <p:cNvPr id="6" name="Hình ảnh 5" descr="Ảnh có chứa mẫu họa, đồ họa véc-tơ&#10;&#10;Mô tả được tạo tự động">
            <a:extLst>
              <a:ext uri="{FF2B5EF4-FFF2-40B4-BE49-F238E27FC236}">
                <a16:creationId xmlns:a16="http://schemas.microsoft.com/office/drawing/2014/main" id="{49417524-E1C7-42C5-FEF6-83739F40E2C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633" b="88061" l="23265" r="78367">
                        <a14:foregroundMark x1="53980" y1="13367" x2="45000" y2="12959"/>
                        <a14:foregroundMark x1="42143" y1="68469" x2="42347" y2="80816"/>
                        <a14:foregroundMark x1="42347" y1="80816" x2="43673" y2="81531"/>
                        <a14:foregroundMark x1="44286" y1="64592" x2="40000" y2="80612"/>
                        <a14:foregroundMark x1="40000" y1="80612" x2="46020" y2="77041"/>
                        <a14:foregroundMark x1="46020" y1="77041" x2="45408" y2="62755"/>
                        <a14:foregroundMark x1="45408" y1="62755" x2="45408" y2="62755"/>
                        <a14:foregroundMark x1="40204" y1="61633" x2="36122" y2="74388"/>
                        <a14:foregroundMark x1="36122" y1="74388" x2="40510" y2="84592"/>
                        <a14:foregroundMark x1="40510" y1="84592" x2="51633" y2="78776"/>
                        <a14:foregroundMark x1="51633" y1="78776" x2="49184" y2="62959"/>
                        <a14:foregroundMark x1="49184" y1="62959" x2="47143" y2="58878"/>
                        <a14:foregroundMark x1="38265" y1="38980" x2="43265" y2="43878"/>
                        <a14:foregroundMark x1="53571" y1="38776" x2="56633" y2="44082"/>
                        <a14:foregroundMark x1="44592" y1="86020" x2="43265" y2="88163"/>
                        <a14:foregroundMark x1="43061" y1="12959" x2="51837" y2="13367"/>
                        <a14:foregroundMark x1="43469" y1="11633" x2="51122" y2="12755"/>
                        <a14:foregroundMark x1="51122" y1="12755" x2="51837" y2="13571"/>
                        <a14:foregroundMark x1="27959" y1="71837" x2="28673" y2="73061"/>
                        <a14:foregroundMark x1="66531" y1="69694" x2="68469" y2="69694"/>
                      </a14:backgroundRemoval>
                    </a14:imgEffect>
                  </a14:imgLayer>
                </a14:imgProps>
              </a:ext>
              <a:ext uri="{28A0092B-C50C-407E-A947-70E740481C1C}">
                <a14:useLocalDpi xmlns:a14="http://schemas.microsoft.com/office/drawing/2010/main" val="0"/>
              </a:ext>
            </a:extLst>
          </a:blip>
          <a:srcRect l="16722" t="6992" r="14399" b="7539"/>
          <a:stretch/>
        </p:blipFill>
        <p:spPr>
          <a:xfrm flipH="1">
            <a:off x="312655" y="-86568"/>
            <a:ext cx="1501297" cy="1890942"/>
          </a:xfrm>
          <a:prstGeom prst="rect">
            <a:avLst/>
          </a:prstGeom>
        </p:spPr>
      </p:pic>
    </p:spTree>
    <p:extLst>
      <p:ext uri="{BB962C8B-B14F-4D97-AF65-F5344CB8AC3E}">
        <p14:creationId xmlns:p14="http://schemas.microsoft.com/office/powerpoint/2010/main" val="24451596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42" presetClass="entr" presetSubtype="0"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Hình ảnh 3" descr="Ảnh có chứa văn bản&#10;&#10;Mô tả được tạo tự động">
            <a:extLst>
              <a:ext uri="{FF2B5EF4-FFF2-40B4-BE49-F238E27FC236}">
                <a16:creationId xmlns:a16="http://schemas.microsoft.com/office/drawing/2014/main" id="{7439599F-062B-5801-6B99-809683531CB1}"/>
              </a:ext>
            </a:extLst>
          </p:cNvPr>
          <p:cNvPicPr>
            <a:picLocks noChangeAspect="1"/>
          </p:cNvPicPr>
          <p:nvPr/>
        </p:nvPicPr>
        <p:blipFill rotWithShape="1">
          <a:blip r:embed="rId2">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pic>
        <p:nvPicPr>
          <p:cNvPr id="31" name="Hình ảnh 30">
            <a:extLst>
              <a:ext uri="{FF2B5EF4-FFF2-40B4-BE49-F238E27FC236}">
                <a16:creationId xmlns:a16="http://schemas.microsoft.com/office/drawing/2014/main" id="{51981497-0A34-458A-490C-C406A7D6D8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a:off x="-550408" y="2023497"/>
            <a:ext cx="6258433" cy="6163128"/>
          </a:xfrm>
          <a:prstGeom prst="rect">
            <a:avLst/>
          </a:prstGeom>
        </p:spPr>
      </p:pic>
      <p:pic>
        <p:nvPicPr>
          <p:cNvPr id="34" name="Hình ảnh 33" descr="Ảnh có chứa mẫu họa&#10;&#10;Mô tả được tạo tự động">
            <a:extLst>
              <a:ext uri="{FF2B5EF4-FFF2-40B4-BE49-F238E27FC236}">
                <a16:creationId xmlns:a16="http://schemas.microsoft.com/office/drawing/2014/main" id="{42F63971-6FF0-1C90-5E83-693A2966D4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7653" x2="45061" y2="2734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5781768" y="2439171"/>
            <a:ext cx="6714556" cy="4741021"/>
          </a:xfrm>
          <a:prstGeom prst="rect">
            <a:avLst/>
          </a:prstGeom>
        </p:spPr>
      </p:pic>
      <p:grpSp>
        <p:nvGrpSpPr>
          <p:cNvPr id="39" name="Nhóm 38">
            <a:extLst>
              <a:ext uri="{FF2B5EF4-FFF2-40B4-BE49-F238E27FC236}">
                <a16:creationId xmlns:a16="http://schemas.microsoft.com/office/drawing/2014/main" id="{47C2283C-6D60-4256-DDCD-854286F8571D}"/>
              </a:ext>
            </a:extLst>
          </p:cNvPr>
          <p:cNvGrpSpPr/>
          <p:nvPr/>
        </p:nvGrpSpPr>
        <p:grpSpPr>
          <a:xfrm>
            <a:off x="3895186" y="2195494"/>
            <a:ext cx="3369376" cy="1861983"/>
            <a:chOff x="3232146" y="2947699"/>
            <a:chExt cx="3695557" cy="1861983"/>
          </a:xfrm>
        </p:grpSpPr>
        <p:sp>
          <p:nvSpPr>
            <p:cNvPr id="35" name="Speech Bubble: Rectangle with Corners Rounded 356">
              <a:extLst>
                <a:ext uri="{FF2B5EF4-FFF2-40B4-BE49-F238E27FC236}">
                  <a16:creationId xmlns:a16="http://schemas.microsoft.com/office/drawing/2014/main" id="{DAD37D3D-03E8-B41A-61BF-ED49F2A5EA1E}"/>
                </a:ext>
              </a:extLst>
            </p:cNvPr>
            <p:cNvSpPr/>
            <p:nvPr/>
          </p:nvSpPr>
          <p:spPr>
            <a:xfrm>
              <a:off x="3232146" y="2947699"/>
              <a:ext cx="3695557" cy="1861983"/>
            </a:xfrm>
            <a:prstGeom prst="wedgeRoundRectCallout">
              <a:avLst>
                <a:gd name="adj1" fmla="val -40874"/>
                <a:gd name="adj2" fmla="val 69458"/>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lumMod val="75000"/>
                    <a:lumOff val="25000"/>
                  </a:schemeClr>
                </a:solidFill>
                <a:latin typeface="iCiel Cadena" panose="02000503000000020004" pitchFamily="50" charset="0"/>
              </a:endParaRPr>
            </a:p>
          </p:txBody>
        </p:sp>
        <p:sp>
          <p:nvSpPr>
            <p:cNvPr id="38" name="Hộp Văn bản 37">
              <a:extLst>
                <a:ext uri="{FF2B5EF4-FFF2-40B4-BE49-F238E27FC236}">
                  <a16:creationId xmlns:a16="http://schemas.microsoft.com/office/drawing/2014/main" id="{4475568F-8620-03CC-7048-8E0C28D4EF48}"/>
                </a:ext>
              </a:extLst>
            </p:cNvPr>
            <p:cNvSpPr txBox="1"/>
            <p:nvPr/>
          </p:nvSpPr>
          <p:spPr>
            <a:xfrm>
              <a:off x="3232146" y="3140026"/>
              <a:ext cx="3695557" cy="1015663"/>
            </a:xfrm>
            <a:prstGeom prst="rect">
              <a:avLst/>
            </a:prstGeom>
            <a:noFill/>
          </p:spPr>
          <p:txBody>
            <a:bodyPr wrap="square">
              <a:spAutoFit/>
            </a:bodyPr>
            <a:lstStyle/>
            <a:p>
              <a:pPr algn="ctr"/>
              <a:r>
                <a:rPr lang="en-US" sz="3000" dirty="0">
                  <a:solidFill>
                    <a:schemeClr val="tx1">
                      <a:lumMod val="75000"/>
                      <a:lumOff val="25000"/>
                    </a:schemeClr>
                  </a:solidFill>
                  <a:latin typeface="iCiel Cadena" panose="02000503000000020004" pitchFamily="50" charset="0"/>
                </a:rPr>
                <a:t>Các nhóm khác lắng nghe – góp ý - bổ sung nhé !</a:t>
              </a:r>
            </a:p>
          </p:txBody>
        </p:sp>
      </p:grpSp>
      <p:sp>
        <p:nvSpPr>
          <p:cNvPr id="15" name="TextBox 10">
            <a:extLst>
              <a:ext uri="{FF2B5EF4-FFF2-40B4-BE49-F238E27FC236}">
                <a16:creationId xmlns:a16="http://schemas.microsoft.com/office/drawing/2014/main" id="{2F0EBE72-614A-D2D6-E0CB-6F6647D6BB60}"/>
              </a:ext>
            </a:extLst>
          </p:cNvPr>
          <p:cNvSpPr txBox="1"/>
          <p:nvPr/>
        </p:nvSpPr>
        <p:spPr>
          <a:xfrm>
            <a:off x="2256760" y="476078"/>
            <a:ext cx="7678480" cy="1244620"/>
          </a:xfrm>
          <a:prstGeom prst="rect">
            <a:avLst/>
          </a:prstGeom>
          <a:noFill/>
        </p:spPr>
        <p:txBody>
          <a:bodyPr wrap="square" rtlCol="0">
            <a:prstTxWarp prst="textWave4">
              <a:avLst>
                <a:gd name="adj1" fmla="val 12500"/>
                <a:gd name="adj2" fmla="val 0"/>
              </a:avLst>
            </a:prstTxWarp>
            <a:spAutoFit/>
          </a:bodyPr>
          <a:lstStyle/>
          <a:p>
            <a:pPr algn="ctr">
              <a:lnSpc>
                <a:spcPct val="130000"/>
              </a:lnSpc>
            </a:pPr>
            <a:r>
              <a:rPr lang="en-US" sz="4500" b="1" dirty="0">
                <a:ln w="190500">
                  <a:solidFill>
                    <a:schemeClr val="bg1"/>
                  </a:solidFill>
                  <a:prstDash val="solid"/>
                </a:ln>
                <a:solidFill>
                  <a:schemeClr val="bg1"/>
                </a:solidFill>
                <a:effectLst>
                  <a:glow rad="101600">
                    <a:schemeClr val="accent5">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rPr>
              <a:t>CHIA SẺ Ý KIẾN NÀO !</a:t>
            </a:r>
          </a:p>
        </p:txBody>
      </p:sp>
      <p:sp>
        <p:nvSpPr>
          <p:cNvPr id="17" name="TextBox 10">
            <a:extLst>
              <a:ext uri="{FF2B5EF4-FFF2-40B4-BE49-F238E27FC236}">
                <a16:creationId xmlns:a16="http://schemas.microsoft.com/office/drawing/2014/main" id="{9CF153BC-3B28-BF74-D2B9-3D7C6213EA3B}"/>
              </a:ext>
            </a:extLst>
          </p:cNvPr>
          <p:cNvSpPr txBox="1"/>
          <p:nvPr/>
        </p:nvSpPr>
        <p:spPr>
          <a:xfrm>
            <a:off x="2256760" y="476078"/>
            <a:ext cx="7678480" cy="1244620"/>
          </a:xfrm>
          <a:prstGeom prst="rect">
            <a:avLst/>
          </a:prstGeom>
          <a:noFill/>
        </p:spPr>
        <p:txBody>
          <a:bodyPr wrap="square" rtlCol="0">
            <a:prstTxWarp prst="textWave4">
              <a:avLst>
                <a:gd name="adj1" fmla="val 12500"/>
                <a:gd name="adj2" fmla="val 0"/>
              </a:avLst>
            </a:prstTxWarp>
            <a:spAutoFit/>
          </a:bodyPr>
          <a:lstStyle/>
          <a:p>
            <a:pPr algn="ctr">
              <a:lnSpc>
                <a:spcPct val="130000"/>
              </a:lnSpc>
            </a:pPr>
            <a:r>
              <a:rPr lang="en-US" sz="4500" b="1" dirty="0">
                <a:ln w="28575">
                  <a:solidFill>
                    <a:srgbClr val="002060"/>
                  </a:solidFill>
                  <a:prstDash val="solid"/>
                </a:ln>
                <a:solidFill>
                  <a:srgbClr val="B591FD"/>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en-US" sz="4500" b="1" dirty="0">
                <a:ln w="28575">
                  <a:solidFill>
                    <a:srgbClr val="002060"/>
                  </a:solidFill>
                  <a:prstDash val="solid"/>
                </a:ln>
                <a:solidFill>
                  <a:schemeClr val="accent1">
                    <a:lumMod val="40000"/>
                    <a:lumOff val="6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500" b="1" dirty="0">
                <a:ln w="28575">
                  <a:solidFill>
                    <a:srgbClr val="002060"/>
                  </a:solidFill>
                  <a:prstDash val="solid"/>
                </a:ln>
                <a:solidFill>
                  <a:schemeClr val="accent6">
                    <a:lumMod val="40000"/>
                    <a:lumOff val="6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4500" b="1" dirty="0">
                <a:ln w="28575">
                  <a:solidFill>
                    <a:srgbClr val="002060"/>
                  </a:solidFill>
                  <a:prstDash val="solid"/>
                </a:ln>
                <a:solidFill>
                  <a:schemeClr val="accent4">
                    <a:lumMod val="40000"/>
                    <a:lumOff val="6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A</a:t>
            </a:r>
            <a:r>
              <a:rPr lang="en-US" sz="4500" b="1" dirty="0">
                <a:ln w="28575">
                  <a:solidFill>
                    <a:srgbClr val="002060"/>
                  </a:solidFill>
                  <a:prstDash val="solid"/>
                </a:ln>
                <a:solidFill>
                  <a:schemeClr val="accent4">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500" b="1" dirty="0">
                <a:ln w="28575">
                  <a:solidFill>
                    <a:srgbClr val="002060"/>
                  </a:solidFill>
                  <a:prstDash val="solid"/>
                </a:ln>
                <a:solidFill>
                  <a:srgbClr val="A1EDE4"/>
                </a:solidFill>
                <a:effectLst>
                  <a:outerShdw blurRad="12700" dist="38100" dir="2700000" algn="tl" rotWithShape="0">
                    <a:schemeClr val="accent5">
                      <a:lumMod val="60000"/>
                      <a:lumOff val="40000"/>
                    </a:schemeClr>
                  </a:outerShdw>
                </a:effectLst>
                <a:latin typeface="SVN-Hole Hearted" panose="020B0A06020104020203" pitchFamily="34" charset="0"/>
              </a:rPr>
              <a:t>S</a:t>
            </a:r>
            <a:r>
              <a:rPr lang="en-US" sz="45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Ẻ</a:t>
            </a:r>
            <a:r>
              <a:rPr lang="en-US" sz="45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 Ý </a:t>
            </a:r>
            <a:r>
              <a:rPr lang="en-US" sz="4500" b="1" dirty="0">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4500" b="1" dirty="0">
                <a:ln w="28575">
                  <a:solidFill>
                    <a:srgbClr val="002060"/>
                  </a:solidFill>
                  <a:prstDash val="solid"/>
                </a:ln>
                <a:solidFill>
                  <a:srgbClr val="B591FD"/>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4500" b="1" dirty="0">
                <a:ln w="28575">
                  <a:solidFill>
                    <a:srgbClr val="002060"/>
                  </a:solidFill>
                  <a:prstDash val="solid"/>
                </a:ln>
                <a:solidFill>
                  <a:schemeClr val="bg2">
                    <a:lumMod val="9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Ê</a:t>
            </a:r>
            <a:r>
              <a:rPr lang="en-US" sz="45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4500" b="1" dirty="0">
                <a:ln w="28575">
                  <a:solidFill>
                    <a:srgbClr val="002060"/>
                  </a:solidFill>
                  <a:prstDash val="solid"/>
                </a:ln>
                <a:solidFill>
                  <a:schemeClr val="accent6">
                    <a:lumMod val="40000"/>
                    <a:lumOff val="6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5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500" b="1" dirty="0">
                <a:ln w="28575">
                  <a:solidFill>
                    <a:srgbClr val="002060"/>
                  </a:solidFill>
                  <a:prstDash val="solid"/>
                </a:ln>
                <a:solidFill>
                  <a:srgbClr val="F2E6A0"/>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500" b="1" dirty="0">
                <a:ln w="28575">
                  <a:solidFill>
                    <a:srgbClr val="002060"/>
                  </a:solidFill>
                  <a:prstDash val="solid"/>
                </a:ln>
                <a:solidFill>
                  <a:srgbClr val="FEC9BE"/>
                </a:solidFill>
                <a:effectLst>
                  <a:outerShdw blurRad="12700" dist="38100" dir="2700000" algn="tl" rotWithShape="0">
                    <a:schemeClr val="accent5">
                      <a:lumMod val="60000"/>
                      <a:lumOff val="40000"/>
                    </a:schemeClr>
                  </a:outerShdw>
                </a:effectLst>
                <a:latin typeface="SVN-Hole Hearted" panose="020B0A06020104020203" pitchFamily="34" charset="0"/>
              </a:rPr>
              <a:t>A</a:t>
            </a:r>
            <a:r>
              <a:rPr lang="en-US" sz="45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4500" b="1" dirty="0">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en-US" sz="45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 !</a:t>
            </a:r>
          </a:p>
        </p:txBody>
      </p:sp>
    </p:spTree>
    <p:extLst>
      <p:ext uri="{BB962C8B-B14F-4D97-AF65-F5344CB8AC3E}">
        <p14:creationId xmlns:p14="http://schemas.microsoft.com/office/powerpoint/2010/main" val="13800820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34"/>
                                        </p:tgtEl>
                                        <p:attrNameLst>
                                          <p:attrName>r</p:attrName>
                                        </p:attrNameLst>
                                      </p:cBhvr>
                                    </p:animRot>
                                    <p:animRot by="-240000">
                                      <p:cBhvr>
                                        <p:cTn id="11" dur="200" fill="hold">
                                          <p:stCondLst>
                                            <p:cond delay="200"/>
                                          </p:stCondLst>
                                        </p:cTn>
                                        <p:tgtEl>
                                          <p:spTgt spid="34"/>
                                        </p:tgtEl>
                                        <p:attrNameLst>
                                          <p:attrName>r</p:attrName>
                                        </p:attrNameLst>
                                      </p:cBhvr>
                                    </p:animRot>
                                    <p:animRot by="240000">
                                      <p:cBhvr>
                                        <p:cTn id="12" dur="200" fill="hold">
                                          <p:stCondLst>
                                            <p:cond delay="400"/>
                                          </p:stCondLst>
                                        </p:cTn>
                                        <p:tgtEl>
                                          <p:spTgt spid="34"/>
                                        </p:tgtEl>
                                        <p:attrNameLst>
                                          <p:attrName>r</p:attrName>
                                        </p:attrNameLst>
                                      </p:cBhvr>
                                    </p:animRot>
                                    <p:animRot by="-240000">
                                      <p:cBhvr>
                                        <p:cTn id="13" dur="200" fill="hold">
                                          <p:stCondLst>
                                            <p:cond delay="600"/>
                                          </p:stCondLst>
                                        </p:cTn>
                                        <p:tgtEl>
                                          <p:spTgt spid="34"/>
                                        </p:tgtEl>
                                        <p:attrNameLst>
                                          <p:attrName>r</p:attrName>
                                        </p:attrNameLst>
                                      </p:cBhvr>
                                    </p:animRot>
                                    <p:animRot by="120000">
                                      <p:cBhvr>
                                        <p:cTn id="14" dur="200" fill="hold">
                                          <p:stCondLst>
                                            <p:cond delay="800"/>
                                          </p:stCondLst>
                                        </p:cTn>
                                        <p:tgtEl>
                                          <p:spTgt spid="3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32" presetClass="emph" presetSubtype="0" repeatCount="indefinite" fill="hold" nodeType="withEffect">
                                  <p:stCondLst>
                                    <p:cond delay="0"/>
                                  </p:stCondLst>
                                  <p:endCondLst>
                                    <p:cond evt="onNext" delay="0">
                                      <p:tgtEl>
                                        <p:sldTgt/>
                                      </p:tgtEl>
                                    </p:cond>
                                  </p:endCondLst>
                                  <p:childTnLst>
                                    <p:animRot by="120000">
                                      <p:cBhvr>
                                        <p:cTn id="20" dur="100" fill="hold">
                                          <p:stCondLst>
                                            <p:cond delay="0"/>
                                          </p:stCondLst>
                                        </p:cTn>
                                        <p:tgtEl>
                                          <p:spTgt spid="31"/>
                                        </p:tgtEl>
                                        <p:attrNameLst>
                                          <p:attrName>r</p:attrName>
                                        </p:attrNameLst>
                                      </p:cBhvr>
                                    </p:animRot>
                                    <p:animRot by="-240000">
                                      <p:cBhvr>
                                        <p:cTn id="21" dur="200" fill="hold">
                                          <p:stCondLst>
                                            <p:cond delay="200"/>
                                          </p:stCondLst>
                                        </p:cTn>
                                        <p:tgtEl>
                                          <p:spTgt spid="31"/>
                                        </p:tgtEl>
                                        <p:attrNameLst>
                                          <p:attrName>r</p:attrName>
                                        </p:attrNameLst>
                                      </p:cBhvr>
                                    </p:animRot>
                                    <p:animRot by="240000">
                                      <p:cBhvr>
                                        <p:cTn id="22" dur="200" fill="hold">
                                          <p:stCondLst>
                                            <p:cond delay="400"/>
                                          </p:stCondLst>
                                        </p:cTn>
                                        <p:tgtEl>
                                          <p:spTgt spid="31"/>
                                        </p:tgtEl>
                                        <p:attrNameLst>
                                          <p:attrName>r</p:attrName>
                                        </p:attrNameLst>
                                      </p:cBhvr>
                                    </p:animRot>
                                    <p:animRot by="-240000">
                                      <p:cBhvr>
                                        <p:cTn id="23" dur="200" fill="hold">
                                          <p:stCondLst>
                                            <p:cond delay="600"/>
                                          </p:stCondLst>
                                        </p:cTn>
                                        <p:tgtEl>
                                          <p:spTgt spid="31"/>
                                        </p:tgtEl>
                                        <p:attrNameLst>
                                          <p:attrName>r</p:attrName>
                                        </p:attrNameLst>
                                      </p:cBhvr>
                                    </p:animRot>
                                    <p:animRot by="120000">
                                      <p:cBhvr>
                                        <p:cTn id="24" dur="200" fill="hold">
                                          <p:stCondLst>
                                            <p:cond delay="800"/>
                                          </p:stCondLst>
                                        </p:cTn>
                                        <p:tgtEl>
                                          <p:spTgt spid="31"/>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par>
                                <p:cTn id="34" presetID="53" presetClass="entr" presetSubtype="16" fill="hold" grpId="0" nodeType="withEffect">
                                  <p:stCondLst>
                                    <p:cond delay="0"/>
                                  </p:stCondLst>
                                  <p:iterate type="lt">
                                    <p:tmPct val="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4.58333E-6 3.7037E-6 L 4.58333E-6 -0.07223 " pathEditMode="relative" rAng="0" ptsTypes="AA">
                                      <p:cBhvr>
                                        <p:cTn id="40" dur="250" accel="50000" decel="50000" autoRev="1" fill="hold">
                                          <p:stCondLst>
                                            <p:cond delay="0"/>
                                          </p:stCondLst>
                                        </p:cTn>
                                        <p:tgtEl>
                                          <p:spTgt spid="15"/>
                                        </p:tgtEl>
                                        <p:attrNameLst>
                                          <p:attrName>ppt_x</p:attrName>
                                          <p:attrName>ppt_y</p:attrName>
                                        </p:attrNameLst>
                                      </p:cBhvr>
                                      <p:rCtr x="0" y="-3611"/>
                                    </p:animMotion>
                                    <p:animRot by="1500000">
                                      <p:cBhvr>
                                        <p:cTn id="41" dur="125" fill="hold">
                                          <p:stCondLst>
                                            <p:cond delay="0"/>
                                          </p:stCondLst>
                                        </p:cTn>
                                        <p:tgtEl>
                                          <p:spTgt spid="15"/>
                                        </p:tgtEl>
                                        <p:attrNameLst>
                                          <p:attrName>r</p:attrName>
                                        </p:attrNameLst>
                                      </p:cBhvr>
                                    </p:animRot>
                                    <p:animRot by="-1500000">
                                      <p:cBhvr>
                                        <p:cTn id="42" dur="125" fill="hold">
                                          <p:stCondLst>
                                            <p:cond delay="125"/>
                                          </p:stCondLst>
                                        </p:cTn>
                                        <p:tgtEl>
                                          <p:spTgt spid="15"/>
                                        </p:tgtEl>
                                        <p:attrNameLst>
                                          <p:attrName>r</p:attrName>
                                        </p:attrNameLst>
                                      </p:cBhvr>
                                    </p:animRot>
                                    <p:animRot by="-1500000">
                                      <p:cBhvr>
                                        <p:cTn id="43" dur="125" fill="hold">
                                          <p:stCondLst>
                                            <p:cond delay="250"/>
                                          </p:stCondLst>
                                        </p:cTn>
                                        <p:tgtEl>
                                          <p:spTgt spid="15"/>
                                        </p:tgtEl>
                                        <p:attrNameLst>
                                          <p:attrName>r</p:attrName>
                                        </p:attrNameLst>
                                      </p:cBhvr>
                                    </p:animRot>
                                    <p:animRot by="1500000">
                                      <p:cBhvr>
                                        <p:cTn id="44" dur="125" fill="hold">
                                          <p:stCondLst>
                                            <p:cond delay="375"/>
                                          </p:stCondLst>
                                        </p:cTn>
                                        <p:tgtEl>
                                          <p:spTgt spid="15"/>
                                        </p:tgtEl>
                                        <p:attrNameLst>
                                          <p:attrName>r</p:attrName>
                                        </p:attrNameLst>
                                      </p:cBhvr>
                                    </p:animRot>
                                  </p:childTnLst>
                                </p:cTn>
                              </p:par>
                              <p:par>
                                <p:cTn id="45" presetID="53" presetClass="entr" presetSubtype="16" fill="hold" grpId="0" nodeType="withEffect">
                                  <p:stCondLst>
                                    <p:cond delay="0"/>
                                  </p:stCondLst>
                                  <p:iterate type="lt">
                                    <p:tmPct val="0"/>
                                  </p:iterate>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0 4.81481E-6 L 0 -0.07223 " pathEditMode="relative" rAng="0" ptsTypes="AA">
                                      <p:cBhvr>
                                        <p:cTn id="51" dur="250" accel="50000" decel="50000" autoRev="1" fill="hold">
                                          <p:stCondLst>
                                            <p:cond delay="0"/>
                                          </p:stCondLst>
                                        </p:cTn>
                                        <p:tgtEl>
                                          <p:spTgt spid="17"/>
                                        </p:tgtEl>
                                        <p:attrNameLst>
                                          <p:attrName>ppt_x</p:attrName>
                                          <p:attrName>ppt_y</p:attrName>
                                        </p:attrNameLst>
                                      </p:cBhvr>
                                      <p:rCtr x="0" y="-3611"/>
                                    </p:animMotion>
                                    <p:animRot by="1500000">
                                      <p:cBhvr>
                                        <p:cTn id="52" dur="125" fill="hold">
                                          <p:stCondLst>
                                            <p:cond delay="0"/>
                                          </p:stCondLst>
                                        </p:cTn>
                                        <p:tgtEl>
                                          <p:spTgt spid="17"/>
                                        </p:tgtEl>
                                        <p:attrNameLst>
                                          <p:attrName>r</p:attrName>
                                        </p:attrNameLst>
                                      </p:cBhvr>
                                    </p:animRot>
                                    <p:animRot by="-1500000">
                                      <p:cBhvr>
                                        <p:cTn id="53" dur="125" fill="hold">
                                          <p:stCondLst>
                                            <p:cond delay="125"/>
                                          </p:stCondLst>
                                        </p:cTn>
                                        <p:tgtEl>
                                          <p:spTgt spid="17"/>
                                        </p:tgtEl>
                                        <p:attrNameLst>
                                          <p:attrName>r</p:attrName>
                                        </p:attrNameLst>
                                      </p:cBhvr>
                                    </p:animRot>
                                    <p:animRot by="-1500000">
                                      <p:cBhvr>
                                        <p:cTn id="54" dur="125" fill="hold">
                                          <p:stCondLst>
                                            <p:cond delay="250"/>
                                          </p:stCondLst>
                                        </p:cTn>
                                        <p:tgtEl>
                                          <p:spTgt spid="17"/>
                                        </p:tgtEl>
                                        <p:attrNameLst>
                                          <p:attrName>r</p:attrName>
                                        </p:attrNameLst>
                                      </p:cBhvr>
                                    </p:animRot>
                                    <p:animRot by="1500000">
                                      <p:cBhvr>
                                        <p:cTn id="55"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B0A37091-07F4-C9C1-6BDF-60276A0E4533}"/>
              </a:ext>
            </a:extLst>
          </p:cNvPr>
          <p:cNvPicPr>
            <a:picLocks noChangeAspect="1"/>
          </p:cNvPicPr>
          <p:nvPr/>
        </p:nvPicPr>
        <p:blipFill rotWithShape="1">
          <a:blip r:embed="rId2">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11" name="Hình chữ nhật: Góc Tròn 10">
            <a:extLst>
              <a:ext uri="{FF2B5EF4-FFF2-40B4-BE49-F238E27FC236}">
                <a16:creationId xmlns:a16="http://schemas.microsoft.com/office/drawing/2014/main" id="{D144B5F9-0F2C-2568-A0C8-D9D6EA519067}"/>
              </a:ext>
            </a:extLst>
          </p:cNvPr>
          <p:cNvSpPr/>
          <p:nvPr/>
        </p:nvSpPr>
        <p:spPr>
          <a:xfrm>
            <a:off x="464024" y="524839"/>
            <a:ext cx="11382233" cy="5754721"/>
          </a:xfrm>
          <a:custGeom>
            <a:avLst/>
            <a:gdLst>
              <a:gd name="connsiteX0" fmla="*/ 0 w 11382233"/>
              <a:gd name="connsiteY0" fmla="*/ 959139 h 5754721"/>
              <a:gd name="connsiteX1" fmla="*/ 959139 w 11382233"/>
              <a:gd name="connsiteY1" fmla="*/ 0 h 5754721"/>
              <a:gd name="connsiteX2" fmla="*/ 10423094 w 11382233"/>
              <a:gd name="connsiteY2" fmla="*/ 0 h 5754721"/>
              <a:gd name="connsiteX3" fmla="*/ 11382233 w 11382233"/>
              <a:gd name="connsiteY3" fmla="*/ 959139 h 5754721"/>
              <a:gd name="connsiteX4" fmla="*/ 11382233 w 11382233"/>
              <a:gd name="connsiteY4" fmla="*/ 4795582 h 5754721"/>
              <a:gd name="connsiteX5" fmla="*/ 10423094 w 11382233"/>
              <a:gd name="connsiteY5" fmla="*/ 5754721 h 5754721"/>
              <a:gd name="connsiteX6" fmla="*/ 959139 w 11382233"/>
              <a:gd name="connsiteY6" fmla="*/ 5754721 h 5754721"/>
              <a:gd name="connsiteX7" fmla="*/ 0 w 11382233"/>
              <a:gd name="connsiteY7" fmla="*/ 4795582 h 5754721"/>
              <a:gd name="connsiteX8" fmla="*/ 0 w 11382233"/>
              <a:gd name="connsiteY8" fmla="*/ 959139 h 575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5754721" fill="none" extrusionOk="0">
                <a:moveTo>
                  <a:pt x="0" y="959139"/>
                </a:moveTo>
                <a:cubicBezTo>
                  <a:pt x="-99571" y="435612"/>
                  <a:pt x="413978" y="87689"/>
                  <a:pt x="959139" y="0"/>
                </a:cubicBezTo>
                <a:cubicBezTo>
                  <a:pt x="4322074" y="77600"/>
                  <a:pt x="6183310" y="-27269"/>
                  <a:pt x="10423094" y="0"/>
                </a:cubicBezTo>
                <a:cubicBezTo>
                  <a:pt x="10976592" y="-31370"/>
                  <a:pt x="11430040" y="443495"/>
                  <a:pt x="11382233" y="959139"/>
                </a:cubicBezTo>
                <a:cubicBezTo>
                  <a:pt x="11491233" y="1587404"/>
                  <a:pt x="11304024" y="3238939"/>
                  <a:pt x="11382233" y="4795582"/>
                </a:cubicBezTo>
                <a:cubicBezTo>
                  <a:pt x="11322519" y="5301940"/>
                  <a:pt x="10892791" y="5781191"/>
                  <a:pt x="10423094" y="5754721"/>
                </a:cubicBezTo>
                <a:cubicBezTo>
                  <a:pt x="8530987" y="5803898"/>
                  <a:pt x="4243015" y="5632019"/>
                  <a:pt x="959139" y="5754721"/>
                </a:cubicBezTo>
                <a:cubicBezTo>
                  <a:pt x="420119" y="5826163"/>
                  <a:pt x="-51395" y="5369551"/>
                  <a:pt x="0" y="4795582"/>
                </a:cubicBezTo>
                <a:cubicBezTo>
                  <a:pt x="47022" y="2998050"/>
                  <a:pt x="104569" y="2193111"/>
                  <a:pt x="0" y="959139"/>
                </a:cubicBezTo>
                <a:close/>
              </a:path>
              <a:path w="11382233" h="5754721" stroke="0" extrusionOk="0">
                <a:moveTo>
                  <a:pt x="0" y="959139"/>
                </a:moveTo>
                <a:cubicBezTo>
                  <a:pt x="100040" y="417986"/>
                  <a:pt x="472229" y="-2856"/>
                  <a:pt x="959139" y="0"/>
                </a:cubicBezTo>
                <a:cubicBezTo>
                  <a:pt x="2886581" y="-129276"/>
                  <a:pt x="6454882" y="-77778"/>
                  <a:pt x="10423094" y="0"/>
                </a:cubicBezTo>
                <a:cubicBezTo>
                  <a:pt x="10930614" y="-70768"/>
                  <a:pt x="11369857" y="500784"/>
                  <a:pt x="11382233" y="959139"/>
                </a:cubicBezTo>
                <a:cubicBezTo>
                  <a:pt x="11463832" y="1501499"/>
                  <a:pt x="11536533" y="3958773"/>
                  <a:pt x="11382233" y="4795582"/>
                </a:cubicBezTo>
                <a:cubicBezTo>
                  <a:pt x="11394213" y="5350565"/>
                  <a:pt x="10869325" y="5783095"/>
                  <a:pt x="10423094" y="5754721"/>
                </a:cubicBezTo>
                <a:cubicBezTo>
                  <a:pt x="8771571" y="5798941"/>
                  <a:pt x="5183233" y="5725339"/>
                  <a:pt x="959139" y="5754721"/>
                </a:cubicBezTo>
                <a:cubicBezTo>
                  <a:pt x="420819" y="5721669"/>
                  <a:pt x="-28303" y="5318759"/>
                  <a:pt x="0" y="4795582"/>
                </a:cubicBezTo>
                <a:cubicBezTo>
                  <a:pt x="-159954" y="4247741"/>
                  <a:pt x="22140" y="1805144"/>
                  <a:pt x="0" y="95913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6">
            <a:extLst>
              <a:ext uri="{FF2B5EF4-FFF2-40B4-BE49-F238E27FC236}">
                <a16:creationId xmlns:a16="http://schemas.microsoft.com/office/drawing/2014/main" id="{A07E3B6A-27FD-A1A9-F535-A746E2368876}"/>
              </a:ext>
            </a:extLst>
          </p:cNvPr>
          <p:cNvSpPr txBox="1"/>
          <p:nvPr/>
        </p:nvSpPr>
        <p:spPr>
          <a:xfrm>
            <a:off x="1592759" y="578440"/>
            <a:ext cx="10166492" cy="738664"/>
          </a:xfrm>
          <a:prstGeom prst="rect">
            <a:avLst/>
          </a:prstGeom>
          <a:noFill/>
        </p:spPr>
        <p:txBody>
          <a:bodyPr wrap="square" rtlCol="0">
            <a:spAutoFit/>
          </a:bodyPr>
          <a:lstStyle/>
          <a:p>
            <a:r>
              <a:rPr lang="en-US" sz="4200" b="1" dirty="0">
                <a:solidFill>
                  <a:srgbClr val="FF5050"/>
                </a:solidFill>
                <a:latin typeface="UTM Duepuntozero" panose="02040603050506020204" pitchFamily="18" charset="0"/>
              </a:rPr>
              <a:t>Quan </a:t>
            </a:r>
            <a:r>
              <a:rPr lang="en-US" sz="4200" b="1" dirty="0" err="1">
                <a:solidFill>
                  <a:srgbClr val="FF5050"/>
                </a:solidFill>
                <a:latin typeface="UTM Duepuntozero" panose="02040603050506020204" pitchFamily="18" charset="0"/>
              </a:rPr>
              <a:t>sát</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hình</a:t>
            </a:r>
            <a:r>
              <a:rPr lang="en-US" sz="4200" b="1" dirty="0">
                <a:solidFill>
                  <a:srgbClr val="FF5050"/>
                </a:solidFill>
                <a:latin typeface="UTM Duepuntozero" panose="02040603050506020204" pitchFamily="18" charset="0"/>
              </a:rPr>
              <a:t> 1 </a:t>
            </a:r>
            <a:r>
              <a:rPr lang="en-US" sz="4200" b="1" dirty="0" err="1">
                <a:solidFill>
                  <a:srgbClr val="FF5050"/>
                </a:solidFill>
                <a:latin typeface="UTM Duepuntozero" panose="02040603050506020204" pitchFamily="18" charset="0"/>
              </a:rPr>
              <a:t>trang</a:t>
            </a:r>
            <a:r>
              <a:rPr lang="en-US" sz="4200" b="1" dirty="0">
                <a:solidFill>
                  <a:srgbClr val="FF5050"/>
                </a:solidFill>
                <a:latin typeface="UTM Duepuntozero" panose="02040603050506020204" pitchFamily="18" charset="0"/>
              </a:rPr>
              <a:t> 52 </a:t>
            </a:r>
            <a:r>
              <a:rPr lang="en-US" sz="4200" b="1" dirty="0" err="1">
                <a:solidFill>
                  <a:srgbClr val="FF5050"/>
                </a:solidFill>
                <a:latin typeface="UTM Duepuntozero" panose="02040603050506020204" pitchFamily="18" charset="0"/>
              </a:rPr>
              <a:t>và</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trả</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lời</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các</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câu</a:t>
            </a:r>
            <a:r>
              <a:rPr lang="en-US" sz="4200" b="1" dirty="0">
                <a:solidFill>
                  <a:srgbClr val="FF5050"/>
                </a:solidFill>
                <a:latin typeface="UTM Duepuntozero" panose="02040603050506020204" pitchFamily="18" charset="0"/>
              </a:rPr>
              <a:t> </a:t>
            </a:r>
            <a:r>
              <a:rPr lang="en-US" sz="4200" b="1" dirty="0" err="1">
                <a:solidFill>
                  <a:srgbClr val="FF5050"/>
                </a:solidFill>
                <a:latin typeface="UTM Duepuntozero" panose="02040603050506020204" pitchFamily="18" charset="0"/>
              </a:rPr>
              <a:t>hỏi</a:t>
            </a:r>
            <a:r>
              <a:rPr lang="en-US" sz="4200" b="1" dirty="0">
                <a:solidFill>
                  <a:srgbClr val="FF5050"/>
                </a:solidFill>
                <a:latin typeface="UTM Duepuntozero" panose="02040603050506020204" pitchFamily="18" charset="0"/>
              </a:rPr>
              <a:t> :</a:t>
            </a:r>
            <a:endParaRPr lang="vi-VN" sz="4200" b="1" dirty="0">
              <a:solidFill>
                <a:srgbClr val="FF5050"/>
              </a:solidFill>
            </a:endParaRPr>
          </a:p>
        </p:txBody>
      </p:sp>
      <p:sp>
        <p:nvSpPr>
          <p:cNvPr id="15" name="Hộp Văn bản 14">
            <a:extLst>
              <a:ext uri="{FF2B5EF4-FFF2-40B4-BE49-F238E27FC236}">
                <a16:creationId xmlns:a16="http://schemas.microsoft.com/office/drawing/2014/main" id="{252D008E-60BD-AC53-A170-859B4211827E}"/>
              </a:ext>
            </a:extLst>
          </p:cNvPr>
          <p:cNvSpPr txBox="1"/>
          <p:nvPr/>
        </p:nvSpPr>
        <p:spPr>
          <a:xfrm>
            <a:off x="1063301" y="1463470"/>
            <a:ext cx="3275463" cy="1446550"/>
          </a:xfrm>
          <a:prstGeom prst="rect">
            <a:avLst/>
          </a:prstGeom>
          <a:noFill/>
          <a:ln w="38100">
            <a:solidFill>
              <a:srgbClr val="FF0558"/>
            </a:solidFill>
            <a:prstDash val="dash"/>
          </a:ln>
        </p:spPr>
        <p:txBody>
          <a:bodyPr wrap="square">
            <a:spAutoFit/>
          </a:bodyPr>
          <a:lstStyle/>
          <a:p>
            <a:pPr algn="ctr"/>
            <a:r>
              <a:rPr lang="en-US" sz="4400" b="1" dirty="0" err="1">
                <a:solidFill>
                  <a:srgbClr val="FF0558"/>
                </a:solidFill>
              </a:rPr>
              <a:t>Bạn</a:t>
            </a:r>
            <a:r>
              <a:rPr lang="en-US" sz="4400" b="1" dirty="0">
                <a:solidFill>
                  <a:srgbClr val="FF0558"/>
                </a:solidFill>
              </a:rPr>
              <a:t> Nam đang </a:t>
            </a:r>
            <a:r>
              <a:rPr lang="en-US" sz="4400" b="1" dirty="0" err="1">
                <a:solidFill>
                  <a:srgbClr val="FF0558"/>
                </a:solidFill>
              </a:rPr>
              <a:t>làm</a:t>
            </a:r>
            <a:r>
              <a:rPr lang="en-US" sz="4400" b="1" dirty="0">
                <a:solidFill>
                  <a:srgbClr val="FF0558"/>
                </a:solidFill>
              </a:rPr>
              <a:t> gì?</a:t>
            </a:r>
            <a:endParaRPr lang="en-US" sz="4400" dirty="0">
              <a:solidFill>
                <a:srgbClr val="FF0558"/>
              </a:solidFill>
            </a:endParaRPr>
          </a:p>
        </p:txBody>
      </p:sp>
      <p:pic>
        <p:nvPicPr>
          <p:cNvPr id="6" name="Hình ảnh 5" descr="Ảnh có chứa mẫu họa, đồ họa véc-tơ&#10;&#10;Mô tả được tạo tự động">
            <a:extLst>
              <a:ext uri="{FF2B5EF4-FFF2-40B4-BE49-F238E27FC236}">
                <a16:creationId xmlns:a16="http://schemas.microsoft.com/office/drawing/2014/main" id="{49417524-E1C7-42C5-FEF6-83739F40E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633" b="88061" l="23265" r="78367">
                        <a14:foregroundMark x1="53980" y1="13367" x2="45000" y2="12959"/>
                        <a14:foregroundMark x1="42143" y1="68469" x2="42347" y2="80816"/>
                        <a14:foregroundMark x1="42347" y1="80816" x2="43673" y2="81531"/>
                        <a14:foregroundMark x1="44286" y1="64592" x2="40000" y2="80612"/>
                        <a14:foregroundMark x1="40000" y1="80612" x2="46020" y2="77041"/>
                        <a14:foregroundMark x1="46020" y1="77041" x2="45408" y2="62755"/>
                        <a14:foregroundMark x1="45408" y1="62755" x2="45408" y2="62755"/>
                        <a14:foregroundMark x1="40204" y1="61633" x2="36122" y2="74388"/>
                        <a14:foregroundMark x1="36122" y1="74388" x2="40510" y2="84592"/>
                        <a14:foregroundMark x1="40510" y1="84592" x2="51633" y2="78776"/>
                        <a14:foregroundMark x1="51633" y1="78776" x2="49184" y2="62959"/>
                        <a14:foregroundMark x1="49184" y1="62959" x2="47143" y2="58878"/>
                        <a14:foregroundMark x1="38265" y1="38980" x2="43265" y2="43878"/>
                        <a14:foregroundMark x1="53571" y1="38776" x2="56633" y2="44082"/>
                        <a14:foregroundMark x1="44592" y1="86020" x2="43265" y2="88163"/>
                        <a14:foregroundMark x1="43061" y1="12959" x2="51837" y2="13367"/>
                        <a14:foregroundMark x1="43469" y1="11633" x2="51122" y2="12755"/>
                        <a14:foregroundMark x1="51122" y1="12755" x2="51837" y2="13571"/>
                        <a14:foregroundMark x1="27959" y1="71837" x2="28673" y2="73061"/>
                        <a14:foregroundMark x1="66531" y1="69694" x2="68469" y2="69694"/>
                      </a14:backgroundRemoval>
                    </a14:imgEffect>
                  </a14:imgLayer>
                </a14:imgProps>
              </a:ext>
              <a:ext uri="{28A0092B-C50C-407E-A947-70E740481C1C}">
                <a14:useLocalDpi xmlns:a14="http://schemas.microsoft.com/office/drawing/2010/main" val="0"/>
              </a:ext>
            </a:extLst>
          </a:blip>
          <a:srcRect l="16722" t="6992" r="14399" b="7539"/>
          <a:stretch/>
        </p:blipFill>
        <p:spPr>
          <a:xfrm flipH="1">
            <a:off x="312655" y="-86568"/>
            <a:ext cx="1501297" cy="1890942"/>
          </a:xfrm>
          <a:prstGeom prst="rect">
            <a:avLst/>
          </a:prstGeom>
        </p:spPr>
      </p:pic>
      <p:sp>
        <p:nvSpPr>
          <p:cNvPr id="18" name="Hộp Văn bản 17">
            <a:extLst>
              <a:ext uri="{FF2B5EF4-FFF2-40B4-BE49-F238E27FC236}">
                <a16:creationId xmlns:a16="http://schemas.microsoft.com/office/drawing/2014/main" id="{C5F26694-2292-4DA7-C863-2A86DB905F29}"/>
              </a:ext>
            </a:extLst>
          </p:cNvPr>
          <p:cNvSpPr txBox="1"/>
          <p:nvPr/>
        </p:nvSpPr>
        <p:spPr>
          <a:xfrm>
            <a:off x="1063302" y="3446746"/>
            <a:ext cx="3275463" cy="2554545"/>
          </a:xfrm>
          <a:prstGeom prst="rect">
            <a:avLst/>
          </a:prstGeom>
          <a:noFill/>
          <a:ln w="38100">
            <a:solidFill>
              <a:srgbClr val="FF0558"/>
            </a:solidFill>
            <a:prstDash val="dash"/>
          </a:ln>
        </p:spPr>
        <p:txBody>
          <a:bodyPr wrap="square">
            <a:spAutoFit/>
          </a:bodyPr>
          <a:lstStyle/>
          <a:p>
            <a:pPr algn="ctr"/>
            <a:r>
              <a:rPr lang="en-US" sz="4000" b="1" dirty="0">
                <a:solidFill>
                  <a:srgbClr val="FF0558"/>
                </a:solidFill>
              </a:rPr>
              <a:t>Vì sao mẹ </a:t>
            </a:r>
            <a:r>
              <a:rPr lang="en-US" sz="4000" b="1" dirty="0" err="1">
                <a:solidFill>
                  <a:srgbClr val="FF0558"/>
                </a:solidFill>
              </a:rPr>
              <a:t>bạn</a:t>
            </a:r>
            <a:r>
              <a:rPr lang="en-US" sz="4000" b="1" dirty="0">
                <a:solidFill>
                  <a:srgbClr val="FF0558"/>
                </a:solidFill>
              </a:rPr>
              <a:t> Nam cho </a:t>
            </a:r>
            <a:r>
              <a:rPr lang="en-US" sz="4000" b="1" dirty="0" err="1">
                <a:solidFill>
                  <a:srgbClr val="FF0558"/>
                </a:solidFill>
              </a:rPr>
              <a:t>rằng</a:t>
            </a:r>
            <a:r>
              <a:rPr lang="en-US" sz="4000" b="1" dirty="0">
                <a:solidFill>
                  <a:srgbClr val="FF0558"/>
                </a:solidFill>
              </a:rPr>
              <a:t> </a:t>
            </a:r>
            <a:r>
              <a:rPr lang="en-US" sz="4000" b="1" dirty="0" err="1">
                <a:solidFill>
                  <a:srgbClr val="FF0558"/>
                </a:solidFill>
              </a:rPr>
              <a:t>việc</a:t>
            </a:r>
            <a:r>
              <a:rPr lang="en-US" sz="4000" b="1" dirty="0">
                <a:solidFill>
                  <a:srgbClr val="FF0558"/>
                </a:solidFill>
              </a:rPr>
              <a:t> </a:t>
            </a:r>
            <a:r>
              <a:rPr lang="en-US" sz="4000" b="1" dirty="0" err="1">
                <a:solidFill>
                  <a:srgbClr val="FF0558"/>
                </a:solidFill>
              </a:rPr>
              <a:t>làm</a:t>
            </a:r>
            <a:r>
              <a:rPr lang="en-US" sz="4000" b="1" dirty="0">
                <a:solidFill>
                  <a:srgbClr val="FF0558"/>
                </a:solidFill>
              </a:rPr>
              <a:t> đó gây </a:t>
            </a:r>
            <a:r>
              <a:rPr lang="en-US" sz="4000" b="1" dirty="0" err="1">
                <a:solidFill>
                  <a:srgbClr val="FF0558"/>
                </a:solidFill>
              </a:rPr>
              <a:t>lãng</a:t>
            </a:r>
            <a:r>
              <a:rPr lang="en-US" sz="4000" b="1" dirty="0">
                <a:solidFill>
                  <a:srgbClr val="FF0558"/>
                </a:solidFill>
              </a:rPr>
              <a:t> phí?</a:t>
            </a:r>
            <a:endParaRPr lang="en-US" sz="4000" dirty="0">
              <a:solidFill>
                <a:srgbClr val="FF0558"/>
              </a:solidFill>
            </a:endParaRPr>
          </a:p>
        </p:txBody>
      </p:sp>
      <p:sp>
        <p:nvSpPr>
          <p:cNvPr id="21" name="Hộp Văn bản 20">
            <a:extLst>
              <a:ext uri="{FF2B5EF4-FFF2-40B4-BE49-F238E27FC236}">
                <a16:creationId xmlns:a16="http://schemas.microsoft.com/office/drawing/2014/main" id="{642A8AA2-BE21-DDC2-2A94-0FE16D9C6530}"/>
              </a:ext>
            </a:extLst>
          </p:cNvPr>
          <p:cNvSpPr txBox="1"/>
          <p:nvPr/>
        </p:nvSpPr>
        <p:spPr>
          <a:xfrm>
            <a:off x="4490133" y="1515867"/>
            <a:ext cx="6951841" cy="1323439"/>
          </a:xfrm>
          <a:prstGeom prst="rect">
            <a:avLst/>
          </a:prstGeom>
          <a:noFill/>
        </p:spPr>
        <p:txBody>
          <a:bodyPr wrap="square">
            <a:spAutoFit/>
          </a:bodyPr>
          <a:lstStyle/>
          <a:p>
            <a:pPr algn="just"/>
            <a:r>
              <a:rPr lang="en-US" sz="4000" b="0" i="0" dirty="0">
                <a:solidFill>
                  <a:srgbClr val="000000"/>
                </a:solidFill>
                <a:effectLst/>
              </a:rPr>
              <a:t> Bạn Nam đang xin mẹ bỏ hộp sữa vì không thích uống</a:t>
            </a:r>
            <a:endParaRPr lang="en-US" sz="4000" dirty="0">
              <a:solidFill>
                <a:schemeClr val="accent1"/>
              </a:solidFill>
            </a:endParaRPr>
          </a:p>
        </p:txBody>
      </p:sp>
      <p:sp>
        <p:nvSpPr>
          <p:cNvPr id="29" name="Hộp Văn bản 28">
            <a:extLst>
              <a:ext uri="{FF2B5EF4-FFF2-40B4-BE49-F238E27FC236}">
                <a16:creationId xmlns:a16="http://schemas.microsoft.com/office/drawing/2014/main" id="{AF39A8F4-78CC-5ED4-FD73-770B6F98B080}"/>
              </a:ext>
            </a:extLst>
          </p:cNvPr>
          <p:cNvSpPr txBox="1"/>
          <p:nvPr/>
        </p:nvSpPr>
        <p:spPr>
          <a:xfrm>
            <a:off x="4437495" y="3342167"/>
            <a:ext cx="7057116" cy="2785378"/>
          </a:xfrm>
          <a:custGeom>
            <a:avLst/>
            <a:gdLst>
              <a:gd name="connsiteX0" fmla="*/ 0 w 7057116"/>
              <a:gd name="connsiteY0" fmla="*/ 0 h 2785378"/>
              <a:gd name="connsiteX1" fmla="*/ 7057116 w 7057116"/>
              <a:gd name="connsiteY1" fmla="*/ 0 h 2785378"/>
              <a:gd name="connsiteX2" fmla="*/ 7057116 w 7057116"/>
              <a:gd name="connsiteY2" fmla="*/ 2785378 h 2785378"/>
              <a:gd name="connsiteX3" fmla="*/ 0 w 7057116"/>
              <a:gd name="connsiteY3" fmla="*/ 2785378 h 2785378"/>
              <a:gd name="connsiteX4" fmla="*/ 0 w 7057116"/>
              <a:gd name="connsiteY4" fmla="*/ 0 h 278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7116" h="2785378" extrusionOk="0">
                <a:moveTo>
                  <a:pt x="0" y="0"/>
                </a:moveTo>
                <a:cubicBezTo>
                  <a:pt x="2946089" y="-166408"/>
                  <a:pt x="6260829" y="147624"/>
                  <a:pt x="7057116" y="0"/>
                </a:cubicBezTo>
                <a:cubicBezTo>
                  <a:pt x="7065957" y="966707"/>
                  <a:pt x="7032894" y="2125419"/>
                  <a:pt x="7057116" y="2785378"/>
                </a:cubicBezTo>
                <a:cubicBezTo>
                  <a:pt x="4385303" y="2861599"/>
                  <a:pt x="3415799" y="2663732"/>
                  <a:pt x="0" y="2785378"/>
                </a:cubicBezTo>
                <a:cubicBezTo>
                  <a:pt x="1051" y="1691402"/>
                  <a:pt x="70525" y="444289"/>
                  <a:pt x="0" y="0"/>
                </a:cubicBezTo>
                <a:close/>
              </a:path>
            </a:pathLst>
          </a:custGeom>
          <a:noFill/>
          <a:ln w="28575">
            <a:noFill/>
            <a:extLst>
              <a:ext uri="{C807C97D-BFC1-408E-A445-0C87EB9F89A2}">
                <ask:lineSketchStyleProps xmlns:ask="http://schemas.microsoft.com/office/drawing/2018/sketchyshapes" sd="2871343045">
                  <a:prstGeom prst="rect">
                    <a:avLst/>
                  </a:prstGeom>
                  <ask:type>
                    <ask:lineSketchCurved/>
                  </ask:type>
                </ask:lineSketchStyleProps>
              </a:ext>
            </a:extLst>
          </a:ln>
        </p:spPr>
        <p:txBody>
          <a:bodyPr wrap="square">
            <a:spAutoFit/>
          </a:bodyPr>
          <a:lstStyle/>
          <a:p>
            <a:pPr algn="just"/>
            <a:r>
              <a:rPr lang="en-US" sz="3500" b="0" i="0" dirty="0">
                <a:solidFill>
                  <a:srgbClr val="000000"/>
                </a:solidFill>
                <a:effectLst/>
                <a:latin typeface="Calibri" panose="020F0502020204030204" pitchFamily="34" charset="0"/>
                <a:cs typeface="Calibri" panose="020F0502020204030204" pitchFamily="34" charset="0"/>
              </a:rPr>
              <a:t> </a:t>
            </a:r>
            <a:r>
              <a:rPr lang="vi-VN" sz="3500" b="0" i="0" dirty="0">
                <a:solidFill>
                  <a:srgbClr val="000000"/>
                </a:solidFill>
                <a:effectLst/>
                <a:latin typeface="Calibri" panose="020F0502020204030204" pitchFamily="34" charset="0"/>
                <a:cs typeface="Calibri" panose="020F0502020204030204" pitchFamily="34" charset="0"/>
              </a:rPr>
              <a:t>Mẹ bạn Nam cho rằng việc làm đó gây lãng phí vì hộp sữa còn nguyên, có những bạn không có sữa để uống. Bỏ đi như rác là không biết quý trọng thức ăn, đồ uống.</a:t>
            </a:r>
          </a:p>
        </p:txBody>
      </p:sp>
      <p:cxnSp>
        <p:nvCxnSpPr>
          <p:cNvPr id="8" name="Đường nối Thẳng 7">
            <a:extLst>
              <a:ext uri="{FF2B5EF4-FFF2-40B4-BE49-F238E27FC236}">
                <a16:creationId xmlns:a16="http://schemas.microsoft.com/office/drawing/2014/main" id="{5710372D-727F-BA27-9618-0072A8EBE5C4}"/>
              </a:ext>
            </a:extLst>
          </p:cNvPr>
          <p:cNvCxnSpPr>
            <a:cxnSpLocks/>
          </p:cNvCxnSpPr>
          <p:nvPr/>
        </p:nvCxnSpPr>
        <p:spPr>
          <a:xfrm>
            <a:off x="499848" y="3235154"/>
            <a:ext cx="11379497" cy="0"/>
          </a:xfrm>
          <a:prstGeom prst="line">
            <a:avLst/>
          </a:prstGeom>
          <a:ln w="76200">
            <a:solidFill>
              <a:srgbClr val="F4B183"/>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0395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B0A37091-07F4-C9C1-6BDF-60276A0E4533}"/>
              </a:ext>
            </a:extLst>
          </p:cNvPr>
          <p:cNvPicPr>
            <a:picLocks noChangeAspect="1"/>
          </p:cNvPicPr>
          <p:nvPr/>
        </p:nvPicPr>
        <p:blipFill rotWithShape="1">
          <a:blip r:embed="rId3">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11" name="Hình chữ nhật: Góc Tròn 10">
            <a:extLst>
              <a:ext uri="{FF2B5EF4-FFF2-40B4-BE49-F238E27FC236}">
                <a16:creationId xmlns:a16="http://schemas.microsoft.com/office/drawing/2014/main" id="{D144B5F9-0F2C-2568-A0C8-D9D6EA519067}"/>
              </a:ext>
            </a:extLst>
          </p:cNvPr>
          <p:cNvSpPr/>
          <p:nvPr/>
        </p:nvSpPr>
        <p:spPr>
          <a:xfrm>
            <a:off x="464024" y="524839"/>
            <a:ext cx="11382233" cy="6156826"/>
          </a:xfrm>
          <a:custGeom>
            <a:avLst/>
            <a:gdLst>
              <a:gd name="connsiteX0" fmla="*/ 0 w 11382233"/>
              <a:gd name="connsiteY0" fmla="*/ 1026158 h 6156826"/>
              <a:gd name="connsiteX1" fmla="*/ 1026158 w 11382233"/>
              <a:gd name="connsiteY1" fmla="*/ 0 h 6156826"/>
              <a:gd name="connsiteX2" fmla="*/ 10356075 w 11382233"/>
              <a:gd name="connsiteY2" fmla="*/ 0 h 6156826"/>
              <a:gd name="connsiteX3" fmla="*/ 11382233 w 11382233"/>
              <a:gd name="connsiteY3" fmla="*/ 1026158 h 6156826"/>
              <a:gd name="connsiteX4" fmla="*/ 11382233 w 11382233"/>
              <a:gd name="connsiteY4" fmla="*/ 5130668 h 6156826"/>
              <a:gd name="connsiteX5" fmla="*/ 10356075 w 11382233"/>
              <a:gd name="connsiteY5" fmla="*/ 6156826 h 6156826"/>
              <a:gd name="connsiteX6" fmla="*/ 1026158 w 11382233"/>
              <a:gd name="connsiteY6" fmla="*/ 6156826 h 6156826"/>
              <a:gd name="connsiteX7" fmla="*/ 0 w 11382233"/>
              <a:gd name="connsiteY7" fmla="*/ 5130668 h 6156826"/>
              <a:gd name="connsiteX8" fmla="*/ 0 w 11382233"/>
              <a:gd name="connsiteY8" fmla="*/ 1026158 h 615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6156826" fill="none" extrusionOk="0">
                <a:moveTo>
                  <a:pt x="0" y="1026158"/>
                </a:moveTo>
                <a:cubicBezTo>
                  <a:pt x="-107280" y="466098"/>
                  <a:pt x="443559" y="90104"/>
                  <a:pt x="1026158" y="0"/>
                </a:cubicBezTo>
                <a:cubicBezTo>
                  <a:pt x="3364924" y="77600"/>
                  <a:pt x="8992396" y="-27269"/>
                  <a:pt x="10356075" y="0"/>
                </a:cubicBezTo>
                <a:cubicBezTo>
                  <a:pt x="10936306" y="-17809"/>
                  <a:pt x="11429689" y="473398"/>
                  <a:pt x="11382233" y="1026158"/>
                </a:cubicBezTo>
                <a:cubicBezTo>
                  <a:pt x="11491233" y="1927400"/>
                  <a:pt x="11304024" y="3252197"/>
                  <a:pt x="11382233" y="5130668"/>
                </a:cubicBezTo>
                <a:cubicBezTo>
                  <a:pt x="11325446" y="5675185"/>
                  <a:pt x="10871116" y="6179623"/>
                  <a:pt x="10356075" y="6156826"/>
                </a:cubicBezTo>
                <a:cubicBezTo>
                  <a:pt x="9005599" y="6206003"/>
                  <a:pt x="5445394" y="6034124"/>
                  <a:pt x="1026158" y="6156826"/>
                </a:cubicBezTo>
                <a:cubicBezTo>
                  <a:pt x="449097" y="6236157"/>
                  <a:pt x="-8947" y="5705102"/>
                  <a:pt x="0" y="5130668"/>
                </a:cubicBezTo>
                <a:cubicBezTo>
                  <a:pt x="47022" y="3335539"/>
                  <a:pt x="104569" y="1657064"/>
                  <a:pt x="0" y="1026158"/>
                </a:cubicBezTo>
                <a:close/>
              </a:path>
              <a:path w="11382233" h="6156826" stroke="0" extrusionOk="0">
                <a:moveTo>
                  <a:pt x="0" y="1026158"/>
                </a:moveTo>
                <a:cubicBezTo>
                  <a:pt x="85115" y="449698"/>
                  <a:pt x="561212" y="-6792"/>
                  <a:pt x="1026158" y="0"/>
                </a:cubicBezTo>
                <a:cubicBezTo>
                  <a:pt x="3900021" y="-129276"/>
                  <a:pt x="6646497" y="-77778"/>
                  <a:pt x="10356075" y="0"/>
                </a:cubicBezTo>
                <a:cubicBezTo>
                  <a:pt x="10905978" y="-53646"/>
                  <a:pt x="11366191" y="551930"/>
                  <a:pt x="11382233" y="1026158"/>
                </a:cubicBezTo>
                <a:cubicBezTo>
                  <a:pt x="11463832" y="2098603"/>
                  <a:pt x="11536533" y="3771887"/>
                  <a:pt x="11382233" y="5130668"/>
                </a:cubicBezTo>
                <a:cubicBezTo>
                  <a:pt x="11390515" y="5714865"/>
                  <a:pt x="10902890" y="6163595"/>
                  <a:pt x="10356075" y="6156826"/>
                </a:cubicBezTo>
                <a:cubicBezTo>
                  <a:pt x="5697907" y="6201046"/>
                  <a:pt x="3706602" y="6127444"/>
                  <a:pt x="1026158" y="6156826"/>
                </a:cubicBezTo>
                <a:cubicBezTo>
                  <a:pt x="452048" y="6128474"/>
                  <a:pt x="-38043" y="5688606"/>
                  <a:pt x="0" y="5130668"/>
                </a:cubicBezTo>
                <a:cubicBezTo>
                  <a:pt x="-159954" y="3843894"/>
                  <a:pt x="22140" y="2083392"/>
                  <a:pt x="0" y="1026158"/>
                </a:cubicBezTo>
                <a:close/>
              </a:path>
            </a:pathLst>
          </a:custGeom>
          <a:solidFill>
            <a:schemeClr val="lt1"/>
          </a:solidFill>
          <a:ln w="76200">
            <a:solidFill>
              <a:schemeClr val="accent5">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Hộp Văn bản 28">
            <a:extLst>
              <a:ext uri="{FF2B5EF4-FFF2-40B4-BE49-F238E27FC236}">
                <a16:creationId xmlns:a16="http://schemas.microsoft.com/office/drawing/2014/main" id="{0FD7815B-0759-E002-43D0-7039088D29C3}"/>
              </a:ext>
            </a:extLst>
          </p:cNvPr>
          <p:cNvSpPr txBox="1"/>
          <p:nvPr/>
        </p:nvSpPr>
        <p:spPr>
          <a:xfrm>
            <a:off x="730056" y="1556538"/>
            <a:ext cx="8513494" cy="4093428"/>
          </a:xfrm>
          <a:prstGeom prst="rect">
            <a:avLst/>
          </a:prstGeom>
          <a:noFill/>
          <a:ln>
            <a:noFill/>
          </a:ln>
        </p:spPr>
        <p:txBody>
          <a:bodyPr wrap="square">
            <a:spAutoFit/>
          </a:bodyPr>
          <a:lstStyle/>
          <a:p>
            <a:pPr algn="just"/>
            <a:r>
              <a:rPr lang="en-US" sz="6500" dirty="0">
                <a:solidFill>
                  <a:schemeClr val="accent1"/>
                </a:solidFill>
              </a:rPr>
              <a:t>   </a:t>
            </a:r>
            <a:r>
              <a:rPr lang="en-US" sz="6500" dirty="0" err="1">
                <a:solidFill>
                  <a:schemeClr val="accent1"/>
                </a:solidFill>
              </a:rPr>
              <a:t>Việc</a:t>
            </a:r>
            <a:r>
              <a:rPr lang="en-US" sz="6500" dirty="0">
                <a:solidFill>
                  <a:schemeClr val="accent1"/>
                </a:solidFill>
              </a:rPr>
              <a:t> </a:t>
            </a:r>
            <a:r>
              <a:rPr lang="en-US" sz="6500" dirty="0" err="1">
                <a:solidFill>
                  <a:schemeClr val="accent1"/>
                </a:solidFill>
              </a:rPr>
              <a:t>lãng</a:t>
            </a:r>
            <a:r>
              <a:rPr lang="en-US" sz="6500" dirty="0">
                <a:solidFill>
                  <a:schemeClr val="accent1"/>
                </a:solidFill>
              </a:rPr>
              <a:t> phí </a:t>
            </a:r>
            <a:r>
              <a:rPr lang="en-US" sz="6500" dirty="0" err="1">
                <a:solidFill>
                  <a:schemeClr val="accent1"/>
                </a:solidFill>
              </a:rPr>
              <a:t>thức</a:t>
            </a:r>
            <a:r>
              <a:rPr lang="en-US" sz="6500" dirty="0">
                <a:solidFill>
                  <a:schemeClr val="accent1"/>
                </a:solidFill>
              </a:rPr>
              <a:t> ăn, đồ </a:t>
            </a:r>
            <a:r>
              <a:rPr lang="en-US" sz="6500" dirty="0" err="1">
                <a:solidFill>
                  <a:schemeClr val="accent1"/>
                </a:solidFill>
              </a:rPr>
              <a:t>uống</a:t>
            </a:r>
            <a:r>
              <a:rPr lang="en-US" sz="6500" dirty="0">
                <a:solidFill>
                  <a:schemeClr val="accent1"/>
                </a:solidFill>
              </a:rPr>
              <a:t> là </a:t>
            </a:r>
            <a:r>
              <a:rPr lang="en-US" sz="6500" dirty="0" err="1">
                <a:solidFill>
                  <a:schemeClr val="accent1"/>
                </a:solidFill>
              </a:rPr>
              <a:t>hành</a:t>
            </a:r>
            <a:r>
              <a:rPr lang="en-US" sz="6500" dirty="0">
                <a:solidFill>
                  <a:schemeClr val="accent1"/>
                </a:solidFill>
              </a:rPr>
              <a:t> </a:t>
            </a:r>
            <a:r>
              <a:rPr lang="en-US" sz="6500" dirty="0" err="1">
                <a:solidFill>
                  <a:schemeClr val="accent1"/>
                </a:solidFill>
              </a:rPr>
              <a:t>động</a:t>
            </a:r>
            <a:r>
              <a:rPr lang="en-US" sz="6500" dirty="0">
                <a:solidFill>
                  <a:schemeClr val="accent1"/>
                </a:solidFill>
              </a:rPr>
              <a:t> thể </a:t>
            </a:r>
            <a:r>
              <a:rPr lang="en-US" sz="6500" dirty="0" err="1">
                <a:solidFill>
                  <a:schemeClr val="accent1"/>
                </a:solidFill>
              </a:rPr>
              <a:t>hiện</a:t>
            </a:r>
            <a:r>
              <a:rPr lang="en-US" sz="6500" dirty="0">
                <a:solidFill>
                  <a:schemeClr val="accent1"/>
                </a:solidFill>
              </a:rPr>
              <a:t> tiêu </a:t>
            </a:r>
            <a:r>
              <a:rPr lang="en-US" sz="6500" dirty="0" err="1">
                <a:solidFill>
                  <a:schemeClr val="accent1"/>
                </a:solidFill>
              </a:rPr>
              <a:t>dùng</a:t>
            </a:r>
            <a:r>
              <a:rPr lang="en-US" sz="6500" dirty="0">
                <a:solidFill>
                  <a:schemeClr val="accent1"/>
                </a:solidFill>
              </a:rPr>
              <a:t> chưa </a:t>
            </a:r>
            <a:r>
              <a:rPr lang="en-US" sz="6500" dirty="0" err="1">
                <a:solidFill>
                  <a:schemeClr val="accent1"/>
                </a:solidFill>
              </a:rPr>
              <a:t>biết</a:t>
            </a:r>
            <a:r>
              <a:rPr lang="en-US" sz="6500" dirty="0">
                <a:solidFill>
                  <a:schemeClr val="accent1"/>
                </a:solidFill>
              </a:rPr>
              <a:t> </a:t>
            </a:r>
            <a:r>
              <a:rPr lang="en-US" sz="6500" dirty="0" err="1">
                <a:solidFill>
                  <a:schemeClr val="accent1"/>
                </a:solidFill>
              </a:rPr>
              <a:t>tiết</a:t>
            </a:r>
            <a:r>
              <a:rPr lang="en-US" sz="6500" dirty="0">
                <a:solidFill>
                  <a:schemeClr val="accent1"/>
                </a:solidFill>
              </a:rPr>
              <a:t> </a:t>
            </a:r>
            <a:r>
              <a:rPr lang="en-US" sz="6500" dirty="0" err="1">
                <a:solidFill>
                  <a:schemeClr val="accent1"/>
                </a:solidFill>
              </a:rPr>
              <a:t>kiệm</a:t>
            </a:r>
            <a:r>
              <a:rPr lang="en-US" sz="6500" dirty="0">
                <a:solidFill>
                  <a:schemeClr val="accent1"/>
                </a:solidFill>
              </a:rPr>
              <a:t>.</a:t>
            </a:r>
          </a:p>
        </p:txBody>
      </p:sp>
      <p:grpSp>
        <p:nvGrpSpPr>
          <p:cNvPr id="6" name="Nhóm 5">
            <a:extLst>
              <a:ext uri="{FF2B5EF4-FFF2-40B4-BE49-F238E27FC236}">
                <a16:creationId xmlns:a16="http://schemas.microsoft.com/office/drawing/2014/main" id="{127865B4-C4E5-0E47-ADC5-4215BE77554F}"/>
              </a:ext>
            </a:extLst>
          </p:cNvPr>
          <p:cNvGrpSpPr/>
          <p:nvPr/>
        </p:nvGrpSpPr>
        <p:grpSpPr>
          <a:xfrm>
            <a:off x="-14686" y="-105317"/>
            <a:ext cx="12339652" cy="1522533"/>
            <a:chOff x="-493396" y="5275650"/>
            <a:chExt cx="13456693" cy="1522533"/>
          </a:xfrm>
        </p:grpSpPr>
        <p:sp>
          <p:nvSpPr>
            <p:cNvPr id="33" name="TextBox 8">
              <a:extLst>
                <a:ext uri="{FF2B5EF4-FFF2-40B4-BE49-F238E27FC236}">
                  <a16:creationId xmlns:a16="http://schemas.microsoft.com/office/drawing/2014/main" id="{F0A7D9E9-8247-04E6-AD87-7ACA40537675}"/>
                </a:ext>
              </a:extLst>
            </p:cNvPr>
            <p:cNvSpPr txBox="1"/>
            <p:nvPr/>
          </p:nvSpPr>
          <p:spPr>
            <a:xfrm>
              <a:off x="-493396" y="5451985"/>
              <a:ext cx="13456693" cy="1323439"/>
            </a:xfrm>
            <a:prstGeom prst="rect">
              <a:avLst/>
            </a:prstGeom>
            <a:noFill/>
          </p:spPr>
          <p:txBody>
            <a:bodyPr wrap="square" rtlCol="0">
              <a:spAutoFit/>
            </a:bodyPr>
            <a:lstStyle/>
            <a:p>
              <a:pPr algn="ctr"/>
              <a:r>
                <a:rPr lang="en-US" sz="8000" b="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KẾT LUẬN</a:t>
              </a:r>
              <a:endPar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35" name="Hộp Văn bản 34">
              <a:extLst>
                <a:ext uri="{FF2B5EF4-FFF2-40B4-BE49-F238E27FC236}">
                  <a16:creationId xmlns:a16="http://schemas.microsoft.com/office/drawing/2014/main" id="{9EC4EFD3-1D86-9A98-678A-AAFD62E1E0D6}"/>
                </a:ext>
              </a:extLst>
            </p:cNvPr>
            <p:cNvSpPr txBox="1"/>
            <p:nvPr/>
          </p:nvSpPr>
          <p:spPr>
            <a:xfrm>
              <a:off x="2877674" y="5275650"/>
              <a:ext cx="6725264" cy="1522533"/>
            </a:xfrm>
            <a:prstGeom prst="rect">
              <a:avLst/>
            </a:prstGeom>
            <a:noFill/>
          </p:spPr>
          <p:txBody>
            <a:bodyPr wrap="square">
              <a:spAutoFit/>
            </a:bodyPr>
            <a:lstStyle/>
            <a:p>
              <a:pPr algn="ctr">
                <a:lnSpc>
                  <a:spcPct val="130000"/>
                </a:lnSpc>
              </a:pPr>
              <a:r>
                <a:rPr lang="en-US" sz="8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8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Ê</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8000" b="1" dirty="0">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 L</a:t>
              </a:r>
              <a:r>
                <a:rPr lang="en-US" sz="8000" b="1" dirty="0">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8000" b="1" dirty="0">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Â</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N</a:t>
              </a:r>
            </a:p>
          </p:txBody>
        </p:sp>
      </p:grpSp>
      <p:pic>
        <p:nvPicPr>
          <p:cNvPr id="4" name="Hình ảnh 3">
            <a:extLst>
              <a:ext uri="{FF2B5EF4-FFF2-40B4-BE49-F238E27FC236}">
                <a16:creationId xmlns:a16="http://schemas.microsoft.com/office/drawing/2014/main" id="{D1E68A97-12FD-F0D8-0D1D-03DFDB8B05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8" b="99286" l="9932" r="90068">
                        <a14:foregroundMark x1="30204" y1="3367" x2="36735" y2="9082"/>
                        <a14:foregroundMark x1="60408" y1="1122" x2="61497" y2="3571"/>
                        <a14:foregroundMark x1="36327" y1="38469" x2="37823" y2="40204"/>
                        <a14:foregroundMark x1="40544" y1="53776" x2="39048" y2="57755"/>
                        <a14:foregroundMark x1="53197" y1="49082" x2="55918" y2="54184"/>
                        <a14:foregroundMark x1="70748" y1="39082" x2="68027" y2="41735"/>
                        <a14:foregroundMark x1="65714" y1="50714" x2="67755" y2="52857"/>
                        <a14:foregroundMark x1="65442" y1="64184" x2="64490" y2="64184"/>
                        <a14:foregroundMark x1="70204" y1="58878" x2="70204" y2="58878"/>
                        <a14:foregroundMark x1="56871" y1="40408" x2="56871" y2="40408"/>
                        <a14:foregroundMark x1="35238" y1="45306" x2="35238" y2="45306"/>
                        <a14:foregroundMark x1="46122" y1="57347" x2="46122" y2="57347"/>
                        <a14:foregroundMark x1="50068" y1="61735" x2="50068" y2="61735"/>
                        <a14:foregroundMark x1="22721" y1="83571" x2="42585" y2="99286"/>
                        <a14:foregroundMark x1="89660" y1="80000" x2="90068" y2="83061"/>
                        <a14:foregroundMark x1="51156" y1="13367" x2="58912" y2="23571"/>
                      </a14:backgroundRemoval>
                    </a14:imgEffect>
                  </a14:imgLayer>
                </a14:imgProps>
              </a:ext>
              <a:ext uri="{28A0092B-C50C-407E-A947-70E740481C1C}">
                <a14:useLocalDpi xmlns:a14="http://schemas.microsoft.com/office/drawing/2010/main" val="0"/>
              </a:ext>
            </a:extLst>
          </a:blip>
          <a:stretch>
            <a:fillRect/>
          </a:stretch>
        </p:blipFill>
        <p:spPr>
          <a:xfrm>
            <a:off x="7888036" y="524839"/>
            <a:ext cx="4856293" cy="6331879"/>
          </a:xfrm>
          <a:prstGeom prst="rect">
            <a:avLst/>
          </a:prstGeom>
        </p:spPr>
      </p:pic>
    </p:spTree>
    <p:extLst>
      <p:ext uri="{BB962C8B-B14F-4D97-AF65-F5344CB8AC3E}">
        <p14:creationId xmlns:p14="http://schemas.microsoft.com/office/powerpoint/2010/main" val="15443346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32" presetClass="emph" presetSubtype="0" repeatCount="indefinite" fill="hold" nodeType="withEffect">
                                  <p:stCondLst>
                                    <p:cond delay="0"/>
                                  </p:stCondLst>
                                  <p:endCondLst>
                                    <p:cond evt="onNext" delay="0">
                                      <p:tgtEl>
                                        <p:sldTgt/>
                                      </p:tgtEl>
                                    </p:cond>
                                  </p:end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a:extLst>
              <a:ext uri="{FF2B5EF4-FFF2-40B4-BE49-F238E27FC236}">
                <a16:creationId xmlns:a16="http://schemas.microsoft.com/office/drawing/2014/main" id="{174388DE-EFA3-87A2-189A-B3FD4505F2C7}"/>
              </a:ext>
            </a:extLst>
          </p:cNvPr>
          <p:cNvPicPr>
            <a:picLocks noChangeAspect="1"/>
          </p:cNvPicPr>
          <p:nvPr/>
        </p:nvPicPr>
        <p:blipFill rotWithShape="1">
          <a:blip r:embed="rId5">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BE3C38C9-0440-75F9-9C9B-4AF223AFE720}"/>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Hộp Văn bản 7">
            <a:extLst>
              <a:ext uri="{FF2B5EF4-FFF2-40B4-BE49-F238E27FC236}">
                <a16:creationId xmlns:a16="http://schemas.microsoft.com/office/drawing/2014/main" id="{A36031C9-F97F-CD3B-45A0-DFCE6FEE8EF4}"/>
              </a:ext>
            </a:extLst>
          </p:cNvPr>
          <p:cNvSpPr txBox="1"/>
          <p:nvPr/>
        </p:nvSpPr>
        <p:spPr>
          <a:xfrm>
            <a:off x="817089" y="1766595"/>
            <a:ext cx="8176438" cy="4062651"/>
          </a:xfrm>
          <a:prstGeom prst="rect">
            <a:avLst/>
          </a:prstGeom>
          <a:noFill/>
        </p:spPr>
        <p:txBody>
          <a:bodyPr wrap="square">
            <a:spAutoFit/>
          </a:bodyPr>
          <a:lstStyle/>
          <a:p>
            <a:pPr algn="ct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Tìm</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hiểu</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một</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số</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việc</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làm</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thể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hiện</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tiêu</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dùng</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tiết</a:t>
            </a:r>
            <a:r>
              <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6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kiệm</a:t>
            </a:r>
            <a:endParaRPr lang="en-US" sz="86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9" name="Hộp Văn bản 8">
            <a:extLst>
              <a:ext uri="{FF2B5EF4-FFF2-40B4-BE49-F238E27FC236}">
                <a16:creationId xmlns:a16="http://schemas.microsoft.com/office/drawing/2014/main" id="{4219FE0F-95D1-546F-6C47-FCC9EB145FCA}"/>
              </a:ext>
            </a:extLst>
          </p:cNvPr>
          <p:cNvSpPr txBox="1"/>
          <p:nvPr/>
        </p:nvSpPr>
        <p:spPr>
          <a:xfrm>
            <a:off x="2742467" y="643211"/>
            <a:ext cx="4325681" cy="2246769"/>
          </a:xfrm>
          <a:prstGeom prst="rect">
            <a:avLst/>
          </a:prstGeom>
          <a:noFill/>
        </p:spPr>
        <p:txBody>
          <a:bodyPr wrap="square" rtlCol="0">
            <a:spAutoFit/>
          </a:bodyPr>
          <a:lstStyle/>
          <a:p>
            <a:r>
              <a:rPr lang="en-US" sz="7000" b="1" dirty="0" err="1">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Hoạt</a:t>
            </a:r>
            <a:r>
              <a:rPr lang="en-US" sz="7000" b="1" dirty="0">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 </a:t>
            </a:r>
            <a:r>
              <a:rPr lang="en-US" sz="7000" b="1" dirty="0" err="1">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động</a:t>
            </a:r>
            <a:r>
              <a:rPr lang="en-US" sz="7000" b="1" dirty="0">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 2:</a:t>
            </a:r>
          </a:p>
          <a:p>
            <a:endParaRPr lang="en-US" sz="7000" dirty="0">
              <a:solidFill>
                <a:srgbClr val="B7AF98"/>
              </a:solidFill>
            </a:endParaRPr>
          </a:p>
        </p:txBody>
      </p:sp>
      <p:pic>
        <p:nvPicPr>
          <p:cNvPr id="12" name="Hình ảnh 11" descr="Ảnh có chứa mẫu họa&#10;&#10;Mô tả được tạo tự động">
            <a:extLst>
              <a:ext uri="{FF2B5EF4-FFF2-40B4-BE49-F238E27FC236}">
                <a16:creationId xmlns:a16="http://schemas.microsoft.com/office/drawing/2014/main" id="{A2ABD639-361C-C815-EC30-EE9F6F982F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12008063" y="3579310"/>
            <a:ext cx="5043459" cy="3561091"/>
          </a:xfrm>
          <a:prstGeom prst="rect">
            <a:avLst/>
          </a:prstGeom>
        </p:spPr>
      </p:pic>
      <p:pic>
        <p:nvPicPr>
          <p:cNvPr id="11" name="Tieng-buoc-chan-di-cham-www_tiengdong_com">
            <a:hlinkClick r:id="" action="ppaction://media"/>
            <a:extLst>
              <a:ext uri="{FF2B5EF4-FFF2-40B4-BE49-F238E27FC236}">
                <a16:creationId xmlns:a16="http://schemas.microsoft.com/office/drawing/2014/main" id="{CCA952A1-14C6-F8C9-C2BF-22DF61D8C0F1}"/>
              </a:ext>
            </a:extLst>
          </p:cNvPr>
          <p:cNvPicPr>
            <a:picLocks noChangeAspect="1"/>
          </p:cNvPicPr>
          <p:nvPr>
            <a:audioFile r:link="rId1"/>
            <p:extLst>
              <p:ext uri="{DAA4B4D4-6D71-4841-9C94-3DE7FCFB9230}">
                <p14:media xmlns:p14="http://schemas.microsoft.com/office/powerpoint/2010/main" r:embed="rId2">
                  <p14:trim end="12487.875"/>
                </p14:media>
              </p:ext>
            </p:extLst>
          </p:nvPr>
        </p:nvPicPr>
        <p:blipFill>
          <a:blip r:embed="rId8"/>
          <a:stretch>
            <a:fillRect/>
          </a:stretch>
        </p:blipFill>
        <p:spPr>
          <a:xfrm>
            <a:off x="5677458" y="-656725"/>
            <a:ext cx="609600" cy="609600"/>
          </a:xfrm>
          <a:prstGeom prst="rect">
            <a:avLst/>
          </a:prstGeom>
        </p:spPr>
      </p:pic>
    </p:spTree>
    <p:extLst>
      <p:ext uri="{BB962C8B-B14F-4D97-AF65-F5344CB8AC3E}">
        <p14:creationId xmlns:p14="http://schemas.microsoft.com/office/powerpoint/2010/main" val="365554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7" presetID="1" presetClass="mediacall" presetSubtype="0" fill="hold" nodeType="withEffect">
                                  <p:stCondLst>
                                    <p:cond delay="0"/>
                                  </p:stCondLst>
                                  <p:childTnLst>
                                    <p:cmd type="call" cmd="playFrom(0.0)">
                                      <p:cBhvr>
                                        <p:cTn id="8" dur="2637" fill="hold"/>
                                        <p:tgtEl>
                                          <p:spTgt spid="11"/>
                                        </p:tgtEl>
                                      </p:cBhvr>
                                    </p:cmd>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2"/>
                                        </p:tgtEl>
                                        <p:attrNameLst>
                                          <p:attrName>r</p:attrName>
                                        </p:attrNameLst>
                                      </p:cBhvr>
                                    </p:animRot>
                                    <p:animRot by="-240000">
                                      <p:cBhvr>
                                        <p:cTn id="11" dur="200" fill="hold">
                                          <p:stCondLst>
                                            <p:cond delay="200"/>
                                          </p:stCondLst>
                                        </p:cTn>
                                        <p:tgtEl>
                                          <p:spTgt spid="12"/>
                                        </p:tgtEl>
                                        <p:attrNameLst>
                                          <p:attrName>r</p:attrName>
                                        </p:attrNameLst>
                                      </p:cBhvr>
                                    </p:animRot>
                                    <p:animRot by="240000">
                                      <p:cBhvr>
                                        <p:cTn id="12" dur="200" fill="hold">
                                          <p:stCondLst>
                                            <p:cond delay="400"/>
                                          </p:stCondLst>
                                        </p:cTn>
                                        <p:tgtEl>
                                          <p:spTgt spid="12"/>
                                        </p:tgtEl>
                                        <p:attrNameLst>
                                          <p:attrName>r</p:attrName>
                                        </p:attrNameLst>
                                      </p:cBhvr>
                                    </p:animRot>
                                    <p:animRot by="-240000">
                                      <p:cBhvr>
                                        <p:cTn id="13" dur="200" fill="hold">
                                          <p:stCondLst>
                                            <p:cond delay="600"/>
                                          </p:stCondLst>
                                        </p:cTn>
                                        <p:tgtEl>
                                          <p:spTgt spid="12"/>
                                        </p:tgtEl>
                                        <p:attrNameLst>
                                          <p:attrName>r</p:attrName>
                                        </p:attrNameLst>
                                      </p:cBhvr>
                                    </p:animRot>
                                    <p:animRot by="120000">
                                      <p:cBhvr>
                                        <p:cTn id="14" dur="200" fill="hold">
                                          <p:stCondLst>
                                            <p:cond delay="800"/>
                                          </p:stCondLst>
                                        </p:cTn>
                                        <p:tgtEl>
                                          <p:spTgt spid="12"/>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1"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2" presetClass="emph" presetSubtype="0" repeatCount="indefinite" fill="hold" grpId="0" nodeType="withEffect">
                                  <p:stCondLst>
                                    <p:cond delay="75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10" presetClass="entr" presetSubtype="0" fill="hold" grpId="0" nodeType="withEffect">
                                  <p:stCondLst>
                                    <p:cond delay="7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0" fill="hold" display="0">
                  <p:stCondLst>
                    <p:cond delay="indefinite"/>
                  </p:stCondLst>
                  <p:endCondLst>
                    <p:cond evt="onStopAudio" delay="0">
                      <p:tgtEl>
                        <p:sldTgt/>
                      </p:tgtEl>
                    </p:cond>
                  </p:endCondLst>
                </p:cTn>
                <p:tgtEl>
                  <p:spTgt spid="11"/>
                </p:tgtEl>
              </p:cMediaNode>
            </p:audio>
          </p:childTnLst>
        </p:cTn>
      </p:par>
    </p:tnLst>
    <p:bldLst>
      <p:bldP spid="7" grpId="0" animBg="1"/>
      <p:bldP spid="8"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74388DE-EFA3-87A2-189A-B3FD4505F2C7}"/>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pic>
        <p:nvPicPr>
          <p:cNvPr id="9" name="Hình ảnh 8">
            <a:extLst>
              <a:ext uri="{FF2B5EF4-FFF2-40B4-BE49-F238E27FC236}">
                <a16:creationId xmlns:a16="http://schemas.microsoft.com/office/drawing/2014/main" id="{E6A9B038-65C8-2B8F-5AD1-CECABAADD6D0}"/>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078" r="3017" b="50778"/>
          <a:stretch/>
        </p:blipFill>
        <p:spPr>
          <a:xfrm rot="547126">
            <a:off x="8489947" y="1663156"/>
            <a:ext cx="3536530" cy="25749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Hình ảnh 14">
            <a:extLst>
              <a:ext uri="{FF2B5EF4-FFF2-40B4-BE49-F238E27FC236}">
                <a16:creationId xmlns:a16="http://schemas.microsoft.com/office/drawing/2014/main" id="{22CD905B-008F-2603-AF27-C20B9FB25B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63" b="98878" l="8163" r="99082">
                        <a14:foregroundMark x1="65204" y1="44796" x2="79286" y2="75510"/>
                        <a14:foregroundMark x1="79286" y1="40714" x2="82551" y2="69388"/>
                        <a14:foregroundMark x1="82551" y1="69388" x2="73265" y2="61735"/>
                        <a14:foregroundMark x1="73265" y1="61735" x2="75612" y2="83878"/>
                        <a14:foregroundMark x1="75612" y1="83878" x2="56327" y2="75510"/>
                        <a14:foregroundMark x1="63367" y1="87755" x2="89796" y2="62245"/>
                        <a14:foregroundMark x1="89796" y1="62245" x2="87143" y2="95306"/>
                        <a14:foregroundMark x1="87143" y1="95306" x2="86735" y2="96224"/>
                        <a14:foregroundMark x1="93061" y1="42857" x2="90102" y2="83673"/>
                        <a14:foregroundMark x1="90102" y1="83673" x2="90102" y2="83673"/>
                        <a14:foregroundMark x1="81531" y1="56633" x2="82653" y2="95918"/>
                        <a14:foregroundMark x1="82653" y1="95918" x2="82653" y2="95918"/>
                        <a14:foregroundMark x1="80102" y1="72959" x2="83878" y2="85408"/>
                        <a14:foregroundMark x1="83878" y1="85408" x2="93367" y2="75510"/>
                        <a14:foregroundMark x1="98163" y1="60714" x2="96327" y2="73980"/>
                        <a14:foregroundMark x1="96327" y1="73980" x2="96327" y2="73980"/>
                        <a14:foregroundMark x1="97245" y1="78878" x2="97245" y2="92245"/>
                        <a14:foregroundMark x1="89082" y1="86327" x2="99082" y2="77449"/>
                        <a14:foregroundMark x1="93878" y1="95918" x2="40918" y2="84490"/>
                        <a14:foregroundMark x1="55714" y1="58163" x2="62347" y2="84796"/>
                        <a14:foregroundMark x1="67551" y1="64082" x2="62041" y2="84082"/>
                        <a14:foregroundMark x1="61633" y1="63673" x2="53673" y2="75408"/>
                        <a14:foregroundMark x1="53673" y1="75408" x2="56429" y2="85612"/>
                        <a14:foregroundMark x1="71224" y1="85612" x2="65306" y2="91122"/>
                        <a14:foregroundMark x1="86429" y1="70000" x2="85306" y2="75510"/>
                        <a14:foregroundMark x1="89796" y1="52551" x2="83469" y2="64082"/>
                        <a14:foregroundMark x1="92347" y1="59592" x2="96429" y2="65204"/>
                        <a14:foregroundMark x1="87245" y1="50000" x2="82347" y2="58163"/>
                        <a14:foregroundMark x1="59796" y1="59286" x2="67551" y2="64490"/>
                        <a14:foregroundMark x1="52755" y1="78878" x2="51224" y2="88163"/>
                        <a14:foregroundMark x1="93163" y1="93367" x2="89082" y2="97755"/>
                        <a14:foregroundMark x1="71633" y1="97755" x2="58673" y2="94082"/>
                        <a14:foregroundMark x1="50102" y1="98878" x2="54592" y2="95612"/>
                        <a14:foregroundMark x1="29796" y1="15510" x2="27959" y2="25918"/>
                        <a14:foregroundMark x1="27143" y1="17347" x2="11224" y2="17347"/>
                        <a14:foregroundMark x1="11224" y1="17347" x2="10510" y2="19286"/>
                        <a14:foregroundMark x1="35306" y1="36633" x2="31224" y2="40714"/>
                        <a14:foregroundMark x1="25000" y1="27347" x2="21939" y2="25204"/>
                        <a14:foregroundMark x1="30102" y1="12245" x2="18980" y2="10714"/>
                        <a14:foregroundMark x1="19796" y1="11429" x2="26020" y2="10714"/>
                        <a14:foregroundMark x1="25714" y1="11837" x2="16020" y2="11837"/>
                        <a14:foregroundMark x1="11224" y1="12959" x2="12755" y2="21837"/>
                        <a14:foregroundMark x1="13878" y1="21837" x2="8265" y2="24796"/>
                        <a14:foregroundMark x1="13878" y1="10714" x2="10510" y2="15510"/>
                        <a14:foregroundMark x1="15306" y1="10306" x2="19796" y2="8163"/>
                        <a14:foregroundMark x1="22347" y1="11837" x2="22755" y2="16327"/>
                        <a14:foregroundMark x1="32755" y1="25918" x2="33061" y2="25918"/>
                        <a14:foregroundMark x1="33061" y1="35204" x2="33469" y2="38469"/>
                        <a14:foregroundMark x1="61224" y1="75204" x2="63673" y2="82143"/>
                        <a14:foregroundMark x1="59286" y1="84592" x2="63265" y2="83571"/>
                        <a14:foregroundMark x1="70204" y1="83163" x2="58776" y2="80102"/>
                        <a14:foregroundMark x1="63673" y1="80102" x2="57755" y2="82653"/>
                        <a14:backgroundMark x1="89388" y1="13367" x2="95000" y2="18163"/>
                        <a14:backgroundMark x1="90204" y1="21837" x2="93469" y2="24388"/>
                        <a14:backgroundMark x1="27551" y1="84082" x2="30102" y2="95204"/>
                      </a14:backgroundRemoval>
                    </a14:imgEffect>
                  </a14:imgLayer>
                </a14:imgProps>
              </a:ext>
              <a:ext uri="{28A0092B-C50C-407E-A947-70E740481C1C}">
                <a14:useLocalDpi xmlns:a14="http://schemas.microsoft.com/office/drawing/2010/main" val="0"/>
              </a:ext>
            </a:extLst>
          </a:blip>
          <a:stretch>
            <a:fillRect/>
          </a:stretch>
        </p:blipFill>
        <p:spPr>
          <a:xfrm flipH="1">
            <a:off x="-32825" y="3897207"/>
            <a:ext cx="2976335" cy="2976335"/>
          </a:xfrm>
          <a:prstGeom prst="rect">
            <a:avLst/>
          </a:prstGeom>
        </p:spPr>
      </p:pic>
      <p:pic>
        <p:nvPicPr>
          <p:cNvPr id="12" name="Hình ảnh 11">
            <a:extLst>
              <a:ext uri="{FF2B5EF4-FFF2-40B4-BE49-F238E27FC236}">
                <a16:creationId xmlns:a16="http://schemas.microsoft.com/office/drawing/2014/main" id="{CED70C9D-1635-491D-E85B-8FDADD27B1A7}"/>
              </a:ext>
            </a:extLst>
          </p:cNvPr>
          <p:cNvPicPr>
            <a:picLocks noChangeAspect="1"/>
          </p:cNvPicPr>
          <p:nvPr/>
        </p:nvPicPr>
        <p:blipFill rotWithShape="1">
          <a:blip r:embed="rId3">
            <a:extLst>
              <a:ext uri="{28A0092B-C50C-407E-A947-70E740481C1C}">
                <a14:useLocalDpi xmlns:a14="http://schemas.microsoft.com/office/drawing/2010/main" val="0"/>
              </a:ext>
            </a:extLst>
          </a:blip>
          <a:srcRect l="50143" t="53793" r="2874" b="63"/>
          <a:stretch/>
        </p:blipFill>
        <p:spPr>
          <a:xfrm>
            <a:off x="8546076" y="4217059"/>
            <a:ext cx="3536530" cy="25188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Hình ảnh 2">
            <a:extLst>
              <a:ext uri="{FF2B5EF4-FFF2-40B4-BE49-F238E27FC236}">
                <a16:creationId xmlns:a16="http://schemas.microsoft.com/office/drawing/2014/main" id="{D481027C-4640-68D5-797F-40885BE2FBCF}"/>
              </a:ext>
            </a:extLst>
          </p:cNvPr>
          <p:cNvPicPr>
            <a:picLocks noChangeAspect="1"/>
          </p:cNvPicPr>
          <p:nvPr/>
        </p:nvPicPr>
        <p:blipFill rotWithShape="1">
          <a:blip r:embed="rId3">
            <a:extLst>
              <a:ext uri="{28A0092B-C50C-407E-A947-70E740481C1C}">
                <a14:useLocalDpi xmlns:a14="http://schemas.microsoft.com/office/drawing/2010/main" val="0"/>
              </a:ext>
            </a:extLst>
          </a:blip>
          <a:srcRect l="-1402" r="54419" b="50373"/>
          <a:stretch/>
        </p:blipFill>
        <p:spPr>
          <a:xfrm rot="521895">
            <a:off x="4825803" y="1637659"/>
            <a:ext cx="3536530" cy="2625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3" name="Nhóm 22">
            <a:extLst>
              <a:ext uri="{FF2B5EF4-FFF2-40B4-BE49-F238E27FC236}">
                <a16:creationId xmlns:a16="http://schemas.microsoft.com/office/drawing/2014/main" id="{42F9DEA3-1B8C-9983-44CE-714A96AAE114}"/>
              </a:ext>
            </a:extLst>
          </p:cNvPr>
          <p:cNvGrpSpPr/>
          <p:nvPr/>
        </p:nvGrpSpPr>
        <p:grpSpPr>
          <a:xfrm>
            <a:off x="-2376264" y="1540518"/>
            <a:ext cx="9522061" cy="2982270"/>
            <a:chOff x="-2376263" y="1540518"/>
            <a:chExt cx="9478592" cy="2982270"/>
          </a:xfrm>
        </p:grpSpPr>
        <p:grpSp>
          <p:nvGrpSpPr>
            <p:cNvPr id="17" name="Nhóm 16">
              <a:extLst>
                <a:ext uri="{FF2B5EF4-FFF2-40B4-BE49-F238E27FC236}">
                  <a16:creationId xmlns:a16="http://schemas.microsoft.com/office/drawing/2014/main" id="{65431FB7-6C7A-44E0-040B-FDB729D407FF}"/>
                </a:ext>
              </a:extLst>
            </p:cNvPr>
            <p:cNvGrpSpPr/>
            <p:nvPr/>
          </p:nvGrpSpPr>
          <p:grpSpPr>
            <a:xfrm>
              <a:off x="-2376263" y="1540518"/>
              <a:ext cx="9445747" cy="1522533"/>
              <a:chOff x="-535764" y="5275650"/>
              <a:chExt cx="13456691" cy="1522533"/>
            </a:xfrm>
          </p:grpSpPr>
          <p:sp>
            <p:nvSpPr>
              <p:cNvPr id="18" name="TextBox 8">
                <a:extLst>
                  <a:ext uri="{FF2B5EF4-FFF2-40B4-BE49-F238E27FC236}">
                    <a16:creationId xmlns:a16="http://schemas.microsoft.com/office/drawing/2014/main" id="{B48C42ED-ABCC-FA8E-A176-9F125B55E3BE}"/>
                  </a:ext>
                </a:extLst>
              </p:cNvPr>
              <p:cNvSpPr txBox="1"/>
              <p:nvPr/>
            </p:nvSpPr>
            <p:spPr>
              <a:xfrm>
                <a:off x="-535764" y="5458874"/>
                <a:ext cx="13456691" cy="1323439"/>
              </a:xfrm>
              <a:prstGeom prst="rect">
                <a:avLst/>
              </a:prstGeom>
              <a:noFill/>
            </p:spPr>
            <p:txBody>
              <a:bodyPr wrap="square" rtlCol="0">
                <a:spAutoFit/>
              </a:bodyPr>
              <a:lstStyle/>
              <a:p>
                <a:pPr algn="ct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Thảo</a:t>
                </a: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luận</a:t>
                </a:r>
                <a:endPar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19" name="Hộp Văn bản 18">
                <a:extLst>
                  <a:ext uri="{FF2B5EF4-FFF2-40B4-BE49-F238E27FC236}">
                    <a16:creationId xmlns:a16="http://schemas.microsoft.com/office/drawing/2014/main" id="{E16B050A-EE36-BDB8-D823-2DCD23A34461}"/>
                  </a:ext>
                </a:extLst>
              </p:cNvPr>
              <p:cNvSpPr txBox="1"/>
              <p:nvPr/>
            </p:nvSpPr>
            <p:spPr>
              <a:xfrm>
                <a:off x="2877674" y="5275650"/>
                <a:ext cx="6725263" cy="1522533"/>
              </a:xfrm>
              <a:prstGeom prst="rect">
                <a:avLst/>
              </a:prstGeom>
              <a:noFill/>
            </p:spPr>
            <p:txBody>
              <a:bodyPr wrap="square">
                <a:spAutoFit/>
              </a:bodyPr>
              <a:lstStyle/>
              <a:p>
                <a:pPr algn="ctr">
                  <a:lnSpc>
                    <a:spcPct val="130000"/>
                  </a:lnSpc>
                </a:pPr>
                <a:r>
                  <a:rPr lang="en-US" sz="8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8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8000" b="1" dirty="0" err="1">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ảo</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8000" b="1" dirty="0" err="1">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8000" b="1" dirty="0" err="1">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â</a:t>
                </a:r>
                <a:r>
                  <a:rPr lang="en-US" sz="8000" b="1" dirty="0" err="1">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8000" b="1" dirty="0" err="1">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n</a:t>
                </a:r>
                <a:endPar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grpSp>
          <p:nvGrpSpPr>
            <p:cNvPr id="20" name="Nhóm 19">
              <a:extLst>
                <a:ext uri="{FF2B5EF4-FFF2-40B4-BE49-F238E27FC236}">
                  <a16:creationId xmlns:a16="http://schemas.microsoft.com/office/drawing/2014/main" id="{598E6CB1-8A8F-B271-9496-40CEC056C6FC}"/>
                </a:ext>
              </a:extLst>
            </p:cNvPr>
            <p:cNvGrpSpPr/>
            <p:nvPr/>
          </p:nvGrpSpPr>
          <p:grpSpPr>
            <a:xfrm>
              <a:off x="-2343418" y="3000255"/>
              <a:ext cx="9445747" cy="1522533"/>
              <a:chOff x="-535764" y="5275650"/>
              <a:chExt cx="13456691" cy="1522533"/>
            </a:xfrm>
          </p:grpSpPr>
          <p:sp>
            <p:nvSpPr>
              <p:cNvPr id="21" name="TextBox 8">
                <a:extLst>
                  <a:ext uri="{FF2B5EF4-FFF2-40B4-BE49-F238E27FC236}">
                    <a16:creationId xmlns:a16="http://schemas.microsoft.com/office/drawing/2014/main" id="{139838F6-DD50-295D-47BB-D7DB15B12A2C}"/>
                  </a:ext>
                </a:extLst>
              </p:cNvPr>
              <p:cNvSpPr txBox="1"/>
              <p:nvPr/>
            </p:nvSpPr>
            <p:spPr>
              <a:xfrm>
                <a:off x="-535764" y="5458874"/>
                <a:ext cx="13456691" cy="1323439"/>
              </a:xfrm>
              <a:prstGeom prst="rect">
                <a:avLst/>
              </a:prstGeom>
              <a:noFill/>
            </p:spPr>
            <p:txBody>
              <a:bodyPr wrap="square" rtlCol="0">
                <a:spAutoFit/>
              </a:bodyPr>
              <a:lstStyle/>
              <a:p>
                <a:pPr algn="ct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nhóm</a:t>
                </a: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bốn</a:t>
                </a:r>
                <a:endPar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22" name="Hộp Văn bản 21">
                <a:extLst>
                  <a:ext uri="{FF2B5EF4-FFF2-40B4-BE49-F238E27FC236}">
                    <a16:creationId xmlns:a16="http://schemas.microsoft.com/office/drawing/2014/main" id="{A2E21B2D-89FE-0CEA-B050-CEC6116C14E7}"/>
                  </a:ext>
                </a:extLst>
              </p:cNvPr>
              <p:cNvSpPr txBox="1"/>
              <p:nvPr/>
            </p:nvSpPr>
            <p:spPr>
              <a:xfrm>
                <a:off x="2876743" y="5275650"/>
                <a:ext cx="6725263" cy="1522533"/>
              </a:xfrm>
              <a:prstGeom prst="rect">
                <a:avLst/>
              </a:prstGeom>
              <a:noFill/>
            </p:spPr>
            <p:txBody>
              <a:bodyPr wrap="square">
                <a:spAutoFit/>
              </a:bodyPr>
              <a:lstStyle/>
              <a:p>
                <a:pPr algn="ctr">
                  <a:lnSpc>
                    <a:spcPct val="130000"/>
                  </a:lnSpc>
                </a:pPr>
                <a:r>
                  <a:rPr lang="en-US" sz="8000" b="1" dirty="0" err="1">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8000" b="1" dirty="0" err="1">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8000" b="1" dirty="0" err="1">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en-US" sz="8000" b="1" dirty="0" err="1">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m</a:t>
                </a:r>
                <a:r>
                  <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b</a:t>
                </a:r>
                <a:r>
                  <a:rPr lang="en-US" sz="8000" b="1" dirty="0" err="1">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ốn</a:t>
                </a:r>
                <a:endPar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grpSp>
      <p:sp>
        <p:nvSpPr>
          <p:cNvPr id="4" name="Rectangle: Rounded Corners 3">
            <a:extLst>
              <a:ext uri="{FF2B5EF4-FFF2-40B4-BE49-F238E27FC236}">
                <a16:creationId xmlns:a16="http://schemas.microsoft.com/office/drawing/2014/main" id="{2F1FE5E0-E442-4B59-EBD1-BE88A71855CE}"/>
              </a:ext>
            </a:extLst>
          </p:cNvPr>
          <p:cNvSpPr/>
          <p:nvPr/>
        </p:nvSpPr>
        <p:spPr>
          <a:xfrm>
            <a:off x="960080" y="86684"/>
            <a:ext cx="10351008" cy="12311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E6FCE1FF-92C0-470C-06A8-CB29C1551E33}"/>
              </a:ext>
            </a:extLst>
          </p:cNvPr>
          <p:cNvSpPr txBox="1"/>
          <p:nvPr/>
        </p:nvSpPr>
        <p:spPr>
          <a:xfrm>
            <a:off x="960080" y="68827"/>
            <a:ext cx="10271840" cy="1323439"/>
          </a:xfrm>
          <a:prstGeom prst="rect">
            <a:avLst/>
          </a:prstGeom>
          <a:noFill/>
        </p:spPr>
        <p:txBody>
          <a:bodyPr wrap="square">
            <a:spAutoFit/>
          </a:bodyPr>
          <a:lstStyle/>
          <a:p>
            <a:pPr algn="ctr"/>
            <a:r>
              <a:rPr lang="en-US" sz="4000" b="1" dirty="0">
                <a:solidFill>
                  <a:srgbClr val="FF5050"/>
                </a:solidFill>
                <a:latin typeface="UTM Duepuntozero" panose="02040603050506020204" pitchFamily="18" charset="0"/>
              </a:rPr>
              <a:t>     Quan </a:t>
            </a:r>
            <a:r>
              <a:rPr lang="en-US" sz="4000" b="1" dirty="0" err="1">
                <a:solidFill>
                  <a:srgbClr val="FF5050"/>
                </a:solidFill>
                <a:latin typeface="UTM Duepuntozero" panose="02040603050506020204" pitchFamily="18" charset="0"/>
              </a:rPr>
              <a:t>sát</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hình</a:t>
            </a:r>
            <a:r>
              <a:rPr lang="en-US" sz="4000" b="1" dirty="0">
                <a:solidFill>
                  <a:srgbClr val="FF5050"/>
                </a:solidFill>
                <a:latin typeface="UTM Duepuntozero" panose="02040603050506020204" pitchFamily="18" charset="0"/>
              </a:rPr>
              <a:t> 2, 3, 4, 5 trang 53 </a:t>
            </a:r>
            <a:r>
              <a:rPr lang="en-US" sz="4000" b="1" dirty="0" err="1">
                <a:solidFill>
                  <a:srgbClr val="FF5050"/>
                </a:solidFill>
                <a:latin typeface="UTM Duepuntozero" panose="02040603050506020204" pitchFamily="18" charset="0"/>
              </a:rPr>
              <a:t>và</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cho</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biết</a:t>
            </a:r>
            <a:r>
              <a:rPr lang="en-US" sz="4000" b="1" dirty="0">
                <a:solidFill>
                  <a:srgbClr val="FF5050"/>
                </a:solidFill>
                <a:latin typeface="UTM Duepuntozero" panose="02040603050506020204" pitchFamily="18" charset="0"/>
              </a:rPr>
              <a:t>: </a:t>
            </a:r>
          </a:p>
          <a:p>
            <a:pPr algn="ctr"/>
            <a:r>
              <a:rPr lang="en-US" sz="4000" b="1" dirty="0" err="1">
                <a:solidFill>
                  <a:srgbClr val="FF5050"/>
                </a:solidFill>
                <a:latin typeface="UTM Duepuntozero" panose="02040603050506020204" pitchFamily="18" charset="0"/>
              </a:rPr>
              <a:t>Việc</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làm</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nào</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thể</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hiện</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tiêu</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dùng</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tiết</a:t>
            </a:r>
            <a:r>
              <a:rPr lang="en-US" sz="4000" b="1" dirty="0">
                <a:solidFill>
                  <a:srgbClr val="FF5050"/>
                </a:solidFill>
                <a:latin typeface="UTM Duepuntozero" panose="02040603050506020204" pitchFamily="18" charset="0"/>
              </a:rPr>
              <a:t> </a:t>
            </a:r>
            <a:r>
              <a:rPr lang="en-US" sz="4000" b="1" dirty="0" err="1">
                <a:solidFill>
                  <a:srgbClr val="FF5050"/>
                </a:solidFill>
                <a:latin typeface="UTM Duepuntozero" panose="02040603050506020204" pitchFamily="18" charset="0"/>
              </a:rPr>
              <a:t>kiệm</a:t>
            </a:r>
            <a:r>
              <a:rPr lang="en-US" sz="4000" b="1" dirty="0">
                <a:solidFill>
                  <a:srgbClr val="FF5050"/>
                </a:solidFill>
                <a:latin typeface="UTM Duepuntozero" panose="02040603050506020204" pitchFamily="18" charset="0"/>
              </a:rPr>
              <a:t> ? </a:t>
            </a:r>
            <a:r>
              <a:rPr lang="en-US" sz="4000" b="1" dirty="0" err="1">
                <a:solidFill>
                  <a:srgbClr val="FF5050"/>
                </a:solidFill>
                <a:latin typeface="UTM Duepuntozero" panose="02040603050506020204" pitchFamily="18" charset="0"/>
              </a:rPr>
              <a:t>Vì</a:t>
            </a:r>
            <a:r>
              <a:rPr lang="en-US" sz="4000" b="1" dirty="0">
                <a:solidFill>
                  <a:srgbClr val="FF5050"/>
                </a:solidFill>
                <a:latin typeface="UTM Duepuntozero" panose="02040603050506020204" pitchFamily="18" charset="0"/>
              </a:rPr>
              <a:t> sao ?</a:t>
            </a:r>
            <a:endParaRPr lang="vi-VN" sz="4000" b="1" dirty="0">
              <a:solidFill>
                <a:srgbClr val="FF5050"/>
              </a:solidFill>
            </a:endParaRPr>
          </a:p>
        </p:txBody>
      </p:sp>
      <p:pic>
        <p:nvPicPr>
          <p:cNvPr id="10" name="Hình ảnh 9">
            <a:extLst>
              <a:ext uri="{FF2B5EF4-FFF2-40B4-BE49-F238E27FC236}">
                <a16:creationId xmlns:a16="http://schemas.microsoft.com/office/drawing/2014/main" id="{920B46BE-8225-8D4F-E00A-E89E7FD34B2F}"/>
              </a:ext>
            </a:extLst>
          </p:cNvPr>
          <p:cNvPicPr>
            <a:picLocks noChangeAspect="1"/>
          </p:cNvPicPr>
          <p:nvPr/>
        </p:nvPicPr>
        <p:blipFill rotWithShape="1">
          <a:blip r:embed="rId3">
            <a:extLst>
              <a:ext uri="{28A0092B-C50C-407E-A947-70E740481C1C}">
                <a14:useLocalDpi xmlns:a14="http://schemas.microsoft.com/office/drawing/2010/main" val="0"/>
              </a:ext>
            </a:extLst>
          </a:blip>
          <a:srcRect l="-1203" t="53483" r="54220" b="373"/>
          <a:stretch/>
        </p:blipFill>
        <p:spPr>
          <a:xfrm rot="21424267">
            <a:off x="4754524" y="4141994"/>
            <a:ext cx="3679088" cy="26787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715353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ppt_x"/>
                                          </p:val>
                                        </p:tav>
                                        <p:tav tm="100000">
                                          <p:val>
                                            <p:strVal val="#ppt_x"/>
                                          </p:val>
                                        </p:tav>
                                      </p:tavLst>
                                    </p:anim>
                                    <p:anim calcmode="lin" valueType="num">
                                      <p:cBhvr additive="base">
                                        <p:cTn id="8" dur="250" fill="hold"/>
                                        <p:tgtEl>
                                          <p:spTgt spid="15"/>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31"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par>
                          <p:cTn id="33" fill="hold">
                            <p:stCondLst>
                              <p:cond delay="4000"/>
                            </p:stCondLst>
                            <p:childTnLst>
                              <p:par>
                                <p:cTn id="34" presetID="26"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80">
                                          <p:stCondLst>
                                            <p:cond delay="0"/>
                                          </p:stCondLst>
                                        </p:cTn>
                                        <p:tgtEl>
                                          <p:spTgt spid="23"/>
                                        </p:tgtEl>
                                      </p:cBhvr>
                                    </p:animEffect>
                                    <p:anim calcmode="lin" valueType="num">
                                      <p:cBhvr>
                                        <p:cTn id="3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2" dur="26">
                                          <p:stCondLst>
                                            <p:cond delay="650"/>
                                          </p:stCondLst>
                                        </p:cTn>
                                        <p:tgtEl>
                                          <p:spTgt spid="23"/>
                                        </p:tgtEl>
                                      </p:cBhvr>
                                      <p:to x="100000" y="60000"/>
                                    </p:animScale>
                                    <p:animScale>
                                      <p:cBhvr>
                                        <p:cTn id="43" dur="166" decel="50000">
                                          <p:stCondLst>
                                            <p:cond delay="676"/>
                                          </p:stCondLst>
                                        </p:cTn>
                                        <p:tgtEl>
                                          <p:spTgt spid="23"/>
                                        </p:tgtEl>
                                      </p:cBhvr>
                                      <p:to x="100000" y="100000"/>
                                    </p:animScale>
                                    <p:animScale>
                                      <p:cBhvr>
                                        <p:cTn id="44" dur="26">
                                          <p:stCondLst>
                                            <p:cond delay="1312"/>
                                          </p:stCondLst>
                                        </p:cTn>
                                        <p:tgtEl>
                                          <p:spTgt spid="23"/>
                                        </p:tgtEl>
                                      </p:cBhvr>
                                      <p:to x="100000" y="80000"/>
                                    </p:animScale>
                                    <p:animScale>
                                      <p:cBhvr>
                                        <p:cTn id="45" dur="166" decel="50000">
                                          <p:stCondLst>
                                            <p:cond delay="1338"/>
                                          </p:stCondLst>
                                        </p:cTn>
                                        <p:tgtEl>
                                          <p:spTgt spid="23"/>
                                        </p:tgtEl>
                                      </p:cBhvr>
                                      <p:to x="100000" y="100000"/>
                                    </p:animScale>
                                    <p:animScale>
                                      <p:cBhvr>
                                        <p:cTn id="46" dur="26">
                                          <p:stCondLst>
                                            <p:cond delay="1642"/>
                                          </p:stCondLst>
                                        </p:cTn>
                                        <p:tgtEl>
                                          <p:spTgt spid="23"/>
                                        </p:tgtEl>
                                      </p:cBhvr>
                                      <p:to x="100000" y="90000"/>
                                    </p:animScale>
                                    <p:animScale>
                                      <p:cBhvr>
                                        <p:cTn id="47" dur="166" decel="50000">
                                          <p:stCondLst>
                                            <p:cond delay="1668"/>
                                          </p:stCondLst>
                                        </p:cTn>
                                        <p:tgtEl>
                                          <p:spTgt spid="23"/>
                                        </p:tgtEl>
                                      </p:cBhvr>
                                      <p:to x="100000" y="100000"/>
                                    </p:animScale>
                                    <p:animScale>
                                      <p:cBhvr>
                                        <p:cTn id="48" dur="26">
                                          <p:stCondLst>
                                            <p:cond delay="1808"/>
                                          </p:stCondLst>
                                        </p:cTn>
                                        <p:tgtEl>
                                          <p:spTgt spid="23"/>
                                        </p:tgtEl>
                                      </p:cBhvr>
                                      <p:to x="100000" y="95000"/>
                                    </p:animScale>
                                    <p:animScale>
                                      <p:cBhvr>
                                        <p:cTn id="49"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74388DE-EFA3-87A2-189A-B3FD4505F2C7}"/>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pic>
        <p:nvPicPr>
          <p:cNvPr id="4" name="Hình ảnh 3" descr="Ảnh có chứa mẫu họa&#10;&#10;Mô tả được tạo tự động">
            <a:extLst>
              <a:ext uri="{FF2B5EF4-FFF2-40B4-BE49-F238E27FC236}">
                <a16:creationId xmlns:a16="http://schemas.microsoft.com/office/drawing/2014/main" id="{FEBF4421-6942-C10E-66E5-707F7A27C8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54898" y1="84898" x2="59592" y2="89694"/>
                        <a14:backgroundMark x1="57245" y1="87755" x2="53367" y2="87755"/>
                        <a14:backgroundMark x1="72959" y1="29082" x2="72959" y2="31837"/>
                      </a14:backgroundRemoval>
                    </a14:imgEffect>
                  </a14:imgLayer>
                </a14:imgProps>
              </a:ext>
              <a:ext uri="{28A0092B-C50C-407E-A947-70E740481C1C}">
                <a14:useLocalDpi xmlns:a14="http://schemas.microsoft.com/office/drawing/2010/main" val="0"/>
              </a:ext>
            </a:extLst>
          </a:blip>
          <a:srcRect l="1573" t="9666" r="21429" b="1903"/>
          <a:stretch/>
        </p:blipFill>
        <p:spPr>
          <a:xfrm>
            <a:off x="-4509929" y="1525628"/>
            <a:ext cx="3675418" cy="4221209"/>
          </a:xfrm>
          <a:prstGeom prst="rect">
            <a:avLst/>
          </a:prstGeom>
        </p:spPr>
      </p:pic>
      <p:pic>
        <p:nvPicPr>
          <p:cNvPr id="21" name="Hình ảnh 20" descr="Ảnh có chứa văn bản&#10;&#10;Mô tả được tạo tự động">
            <a:extLst>
              <a:ext uri="{FF2B5EF4-FFF2-40B4-BE49-F238E27FC236}">
                <a16:creationId xmlns:a16="http://schemas.microsoft.com/office/drawing/2014/main" id="{828F3C16-D994-9FB2-D59C-0721BE0D7E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4694" y1="24490" x2="32885" y2="23698"/>
                        <a14:foregroundMark x1="35918" y1="24490" x2="31837" y2="26224"/>
                        <a14:foregroundMark x1="33571" y1="23469" x2="33325" y2="23299"/>
                        <a14:foregroundMark x1="46735" y1="65408" x2="49490" y2="70918"/>
                        <a14:foregroundMark x1="34490" y1="63265" x2="32959" y2="61939"/>
                        <a14:foregroundMark x1="34490" y1="62143" x2="32755" y2="61939"/>
                        <a14:foregroundMark x1="47739" y1="82026" x2="46979" y2="82833"/>
                        <a14:foregroundMark x1="27551" y1="49490" x2="27551" y2="49490"/>
                        <a14:foregroundMark x1="26735" y1="53571" x2="26735" y2="53571"/>
                        <a14:foregroundMark x1="28673" y1="49898" x2="28673" y2="49898"/>
                        <a14:foregroundMark x1="28469" y1="49286" x2="28469" y2="49286"/>
                        <a14:foregroundMark x1="29898" y1="55714" x2="29898" y2="55714"/>
                        <a14:backgroundMark x1="31642" y1="25997" x2="31224" y2="26633"/>
                        <a14:backgroundMark x1="21327" y1="30102" x2="22449" y2="37857"/>
                        <a14:backgroundMark x1="32041" y1="22143" x2="23061" y2="30306"/>
                        <a14:backgroundMark x1="23061" y1="30306" x2="23061" y2="30510"/>
                        <a14:backgroundMark x1="25612" y1="27551" x2="38061" y2="13571"/>
                        <a14:backgroundMark x1="38061" y1="13571" x2="41327" y2="12245"/>
                        <a14:backgroundMark x1="46020" y1="9898" x2="62857" y2="16122"/>
                        <a14:backgroundMark x1="71020" y1="19388" x2="81122" y2="29082"/>
                        <a14:backgroundMark x1="77041" y1="32449" x2="78776" y2="47551"/>
                        <a14:backgroundMark x1="24592" y1="40612" x2="21327" y2="47551"/>
                        <a14:backgroundMark x1="75510" y1="51837" x2="73776" y2="66020"/>
                        <a14:backgroundMark x1="26735" y1="60408" x2="29082" y2="63061"/>
                        <a14:backgroundMark x1="76122" y1="51633" x2="64796" y2="65714"/>
                        <a14:backgroundMark x1="64796" y1="65714" x2="64796" y2="66020"/>
                        <a14:backgroundMark x1="21327" y1="52857" x2="29082" y2="62551"/>
                        <a14:backgroundMark x1="33506" y1="63416" x2="34490" y2="66020"/>
                        <a14:backgroundMark x1="30593" y1="55714" x2="32386" y2="60456"/>
                        <a14:backgroundMark x1="28394" y1="49898" x2="30593" y2="55714"/>
                        <a14:backgroundMark x1="28163" y1="49286" x2="28394" y2="49898"/>
                        <a14:backgroundMark x1="34490" y1="66020" x2="39796" y2="71224"/>
                        <a14:backgroundMark x1="48673" y1="84286" x2="49898" y2="86224"/>
                        <a14:backgroundMark x1="50408" y1="83265" x2="49898" y2="85612"/>
                        <a14:backgroundMark x1="46668" y1="85084" x2="46129" y2="85236"/>
                        <a14:backgroundMark x1="49490" y1="84286" x2="47435" y2="84867"/>
                        <a14:backgroundMark x1="49605" y1="82561" x2="50612" y2="85816"/>
                        <a14:backgroundMark x1="73367" y1="52449" x2="64082" y2="63061"/>
                        <a14:backgroundMark x1="39796" y1="81939" x2="46939" y2="85816"/>
                        <a14:backgroundMark x1="47143" y1="85204" x2="49490" y2="83878"/>
                        <a14:backgroundMark x1="49286" y1="80612" x2="48469" y2="82347"/>
                        <a14:backgroundMark x1="48469" y1="84082" x2="45816" y2="84082"/>
                        <a14:backgroundMark x1="47143" y1="83061" x2="46020" y2="83265"/>
                      </a14:backgroundRemoval>
                    </a14:imgEffect>
                  </a14:imgLayer>
                </a14:imgProps>
              </a:ext>
              <a:ext uri="{28A0092B-C50C-407E-A947-70E740481C1C}">
                <a14:useLocalDpi xmlns:a14="http://schemas.microsoft.com/office/drawing/2010/main" val="0"/>
              </a:ext>
            </a:extLst>
          </a:blip>
          <a:srcRect l="22556" t="10559" r="20140"/>
          <a:stretch/>
        </p:blipFill>
        <p:spPr>
          <a:xfrm>
            <a:off x="13582109" y="1633848"/>
            <a:ext cx="2996887" cy="4677633"/>
          </a:xfrm>
          <a:prstGeom prst="rect">
            <a:avLst/>
          </a:prstGeom>
        </p:spPr>
      </p:pic>
      <p:pic>
        <p:nvPicPr>
          <p:cNvPr id="23" name="Hình ảnh 22">
            <a:extLst>
              <a:ext uri="{FF2B5EF4-FFF2-40B4-BE49-F238E27FC236}">
                <a16:creationId xmlns:a16="http://schemas.microsoft.com/office/drawing/2014/main" id="{F2BD9296-0FD4-EA48-FD9E-C72B4D246A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44388" y1="78061" x2="46939" y2="81531"/>
                        <a14:backgroundMark x1="66531" y1="68061" x2="62857" y2="70714"/>
                      </a14:backgroundRemoval>
                    </a14:imgEffect>
                  </a14:imgLayer>
                </a14:imgProps>
              </a:ext>
              <a:ext uri="{28A0092B-C50C-407E-A947-70E740481C1C}">
                <a14:useLocalDpi xmlns:a14="http://schemas.microsoft.com/office/drawing/2010/main" val="0"/>
              </a:ext>
            </a:extLst>
          </a:blip>
          <a:srcRect l="26829" t="10969" r="23929"/>
          <a:stretch/>
        </p:blipFill>
        <p:spPr>
          <a:xfrm>
            <a:off x="12195411" y="2685408"/>
            <a:ext cx="3116515" cy="5451410"/>
          </a:xfrm>
          <a:prstGeom prst="rect">
            <a:avLst/>
          </a:prstGeom>
        </p:spPr>
      </p:pic>
      <p:grpSp>
        <p:nvGrpSpPr>
          <p:cNvPr id="26" name="Nhóm 25">
            <a:extLst>
              <a:ext uri="{FF2B5EF4-FFF2-40B4-BE49-F238E27FC236}">
                <a16:creationId xmlns:a16="http://schemas.microsoft.com/office/drawing/2014/main" id="{FF3524E5-BFAD-01A5-3615-3102811CB2AE}"/>
              </a:ext>
            </a:extLst>
          </p:cNvPr>
          <p:cNvGrpSpPr/>
          <p:nvPr/>
        </p:nvGrpSpPr>
        <p:grpSpPr>
          <a:xfrm>
            <a:off x="-5298217" y="2363828"/>
            <a:ext cx="5111424" cy="5111424"/>
            <a:chOff x="1726480" y="2343271"/>
            <a:chExt cx="5111424" cy="5111424"/>
          </a:xfrm>
        </p:grpSpPr>
        <p:pic>
          <p:nvPicPr>
            <p:cNvPr id="8" name="Hình ảnh 7">
              <a:extLst>
                <a:ext uri="{FF2B5EF4-FFF2-40B4-BE49-F238E27FC236}">
                  <a16:creationId xmlns:a16="http://schemas.microsoft.com/office/drawing/2014/main" id="{35F83CDB-EA7C-6B6E-33CC-ADD8E4BCB49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94" b="90000" l="10000" r="90000">
                          <a14:foregroundMark x1="59184" y1="17857" x2="64592" y2="30306"/>
                          <a14:foregroundMark x1="54490" y1="15102" x2="59592" y2="28061"/>
                          <a14:foregroundMark x1="59592" y1="28061" x2="75510" y2="28878"/>
                          <a14:foregroundMark x1="75510" y1="28878" x2="71327" y2="20510"/>
                          <a14:foregroundMark x1="71327" y1="20510" x2="60204" y2="16122"/>
                          <a14:foregroundMark x1="53163" y1="9694" x2="50000" y2="27959"/>
                          <a14:foregroundMark x1="50000" y1="27959" x2="57959" y2="32857"/>
                          <a14:foregroundMark x1="57959" y1="32857" x2="74286" y2="37245"/>
                          <a14:foregroundMark x1="74286" y1="37245" x2="84796" y2="24184"/>
                          <a14:foregroundMark x1="84796" y1="24184" x2="79694" y2="19388"/>
                          <a14:foregroundMark x1="79694" y1="19388" x2="52041" y2="12245"/>
                          <a14:foregroundMark x1="16633" y1="53571" x2="16633" y2="53571"/>
                          <a14:foregroundMark x1="14694" y1="56735" x2="14694" y2="56735"/>
                          <a14:foregroundMark x1="18061" y1="58469" x2="18061" y2="58469"/>
                          <a14:foregroundMark x1="18061" y1="54592" x2="18061" y2="54592"/>
                          <a14:backgroundMark x1="69082" y1="51837" x2="61327" y2="69694"/>
                          <a14:backgroundMark x1="43673" y1="14796" x2="40000" y2="13776"/>
                          <a14:backgroundMark x1="25204" y1="54388" x2="26020" y2="56735"/>
                          <a14:backgroundMark x1="52755" y1="59592" x2="52755" y2="59592"/>
                        </a14:backgroundRemoval>
                      </a14:imgEffect>
                    </a14:imgLayer>
                  </a14:imgProps>
                </a:ext>
                <a:ext uri="{28A0092B-C50C-407E-A947-70E740481C1C}">
                  <a14:useLocalDpi xmlns:a14="http://schemas.microsoft.com/office/drawing/2010/main" val="0"/>
                </a:ext>
              </a:extLst>
            </a:blip>
            <a:stretch>
              <a:fillRect/>
            </a:stretch>
          </p:blipFill>
          <p:spPr>
            <a:xfrm>
              <a:off x="1726480" y="2343271"/>
              <a:ext cx="5111424" cy="5111424"/>
            </a:xfrm>
            <a:prstGeom prst="rect">
              <a:avLst/>
            </a:prstGeom>
          </p:spPr>
        </p:pic>
        <p:sp>
          <p:nvSpPr>
            <p:cNvPr id="25" name="Hình chữ nhật 24">
              <a:extLst>
                <a:ext uri="{FF2B5EF4-FFF2-40B4-BE49-F238E27FC236}">
                  <a16:creationId xmlns:a16="http://schemas.microsoft.com/office/drawing/2014/main" id="{2498BB1F-C43D-8B75-9516-19191150E843}"/>
                </a:ext>
              </a:extLst>
            </p:cNvPr>
            <p:cNvSpPr/>
            <p:nvPr/>
          </p:nvSpPr>
          <p:spPr>
            <a:xfrm rot="986627">
              <a:off x="3572919" y="2574412"/>
              <a:ext cx="3172729" cy="1742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Hộp Văn bản 23">
              <a:extLst>
                <a:ext uri="{FF2B5EF4-FFF2-40B4-BE49-F238E27FC236}">
                  <a16:creationId xmlns:a16="http://schemas.microsoft.com/office/drawing/2014/main" id="{5E1CC9BB-30E2-F463-6C16-83268FC16A4C}"/>
                </a:ext>
              </a:extLst>
            </p:cNvPr>
            <p:cNvSpPr txBox="1"/>
            <p:nvPr/>
          </p:nvSpPr>
          <p:spPr>
            <a:xfrm rot="1016085">
              <a:off x="3624624" y="2720353"/>
              <a:ext cx="3097527" cy="1477328"/>
            </a:xfrm>
            <a:prstGeom prst="rect">
              <a:avLst/>
            </a:prstGeom>
            <a:noFill/>
          </p:spPr>
          <p:txBody>
            <a:bodyPr wrap="square">
              <a:spAutoFit/>
            </a:bodyPr>
            <a:lstStyle/>
            <a:p>
              <a:pPr algn="just"/>
              <a:r>
                <a:rPr lang="en-US" sz="3000" dirty="0">
                  <a:solidFill>
                    <a:schemeClr val="tx1">
                      <a:lumMod val="75000"/>
                      <a:lumOff val="25000"/>
                    </a:schemeClr>
                  </a:solidFill>
                  <a:latin typeface="iCiel Cadena" panose="02000503000000020004" pitchFamily="50" charset="0"/>
                </a:rPr>
                <a:t>Các nhóm khác lắng nghe – góp ý - bổ sung nhé !</a:t>
              </a:r>
            </a:p>
          </p:txBody>
        </p:sp>
      </p:grpSp>
      <p:sp>
        <p:nvSpPr>
          <p:cNvPr id="31" name="TextBox 10">
            <a:extLst>
              <a:ext uri="{FF2B5EF4-FFF2-40B4-BE49-F238E27FC236}">
                <a16:creationId xmlns:a16="http://schemas.microsoft.com/office/drawing/2014/main" id="{97C5B682-A323-6AE7-7110-D73FCC653FDA}"/>
              </a:ext>
            </a:extLst>
          </p:cNvPr>
          <p:cNvSpPr txBox="1"/>
          <p:nvPr/>
        </p:nvSpPr>
        <p:spPr>
          <a:xfrm>
            <a:off x="2256760" y="476078"/>
            <a:ext cx="7678480" cy="1244620"/>
          </a:xfrm>
          <a:prstGeom prst="rect">
            <a:avLst/>
          </a:prstGeom>
          <a:noFill/>
        </p:spPr>
        <p:txBody>
          <a:bodyPr wrap="square" rtlCol="0">
            <a:prstTxWarp prst="textWave4">
              <a:avLst>
                <a:gd name="adj1" fmla="val 12500"/>
                <a:gd name="adj2" fmla="val 0"/>
              </a:avLst>
            </a:prstTxWarp>
            <a:spAutoFit/>
          </a:bodyPr>
          <a:lstStyle/>
          <a:p>
            <a:pPr algn="ctr">
              <a:lnSpc>
                <a:spcPct val="130000"/>
              </a:lnSpc>
            </a:pPr>
            <a:r>
              <a:rPr lang="en-US" sz="4500" b="1" dirty="0">
                <a:ln w="190500">
                  <a:solidFill>
                    <a:schemeClr val="bg1"/>
                  </a:solidFill>
                  <a:prstDash val="solid"/>
                </a:ln>
                <a:solidFill>
                  <a:schemeClr val="bg1"/>
                </a:solidFill>
                <a:effectLst>
                  <a:glow rad="101600">
                    <a:schemeClr val="accent5">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rPr>
              <a:t>CHIA SẺ Ý KIẾN NÀO !</a:t>
            </a:r>
          </a:p>
        </p:txBody>
      </p:sp>
      <p:sp>
        <p:nvSpPr>
          <p:cNvPr id="32" name="TextBox 10">
            <a:extLst>
              <a:ext uri="{FF2B5EF4-FFF2-40B4-BE49-F238E27FC236}">
                <a16:creationId xmlns:a16="http://schemas.microsoft.com/office/drawing/2014/main" id="{EE2F9930-C75C-2FD6-E3A9-30974638F22B}"/>
              </a:ext>
            </a:extLst>
          </p:cNvPr>
          <p:cNvSpPr txBox="1"/>
          <p:nvPr/>
        </p:nvSpPr>
        <p:spPr>
          <a:xfrm>
            <a:off x="2256760" y="493177"/>
            <a:ext cx="7678480" cy="1244620"/>
          </a:xfrm>
          <a:prstGeom prst="rect">
            <a:avLst/>
          </a:prstGeom>
          <a:noFill/>
        </p:spPr>
        <p:txBody>
          <a:bodyPr wrap="square" rtlCol="0">
            <a:prstTxWarp prst="textWave4">
              <a:avLst>
                <a:gd name="adj1" fmla="val 12500"/>
                <a:gd name="adj2" fmla="val 0"/>
              </a:avLst>
            </a:prstTxWarp>
            <a:spAutoFit/>
          </a:bodyPr>
          <a:lstStyle/>
          <a:p>
            <a:pPr algn="ctr">
              <a:lnSpc>
                <a:spcPct val="130000"/>
              </a:lnSpc>
            </a:pPr>
            <a:r>
              <a:rPr lang="en-US" sz="4500" b="1" dirty="0">
                <a:ln w="28575">
                  <a:solidFill>
                    <a:schemeClr val="bg1"/>
                  </a:solidFill>
                  <a:prstDash val="solid"/>
                </a:ln>
                <a:solidFill>
                  <a:srgbClr val="B591FD"/>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en-US" sz="4500" b="1" dirty="0">
                <a:ln w="28575">
                  <a:solidFill>
                    <a:schemeClr val="bg1"/>
                  </a:solidFill>
                  <a:prstDash val="solid"/>
                </a:ln>
                <a:solidFill>
                  <a:schemeClr val="accent1">
                    <a:lumMod val="40000"/>
                    <a:lumOff val="6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500" b="1" dirty="0">
                <a:ln w="28575">
                  <a:solidFill>
                    <a:schemeClr val="bg1"/>
                  </a:solidFill>
                  <a:prstDash val="solid"/>
                </a:ln>
                <a:solidFill>
                  <a:schemeClr val="accent6">
                    <a:lumMod val="40000"/>
                    <a:lumOff val="6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4500" b="1" dirty="0">
                <a:ln w="28575">
                  <a:solidFill>
                    <a:schemeClr val="bg1"/>
                  </a:solidFill>
                  <a:prstDash val="solid"/>
                </a:ln>
                <a:solidFill>
                  <a:schemeClr val="accent4">
                    <a:lumMod val="40000"/>
                    <a:lumOff val="6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A</a:t>
            </a:r>
            <a:r>
              <a:rPr lang="en-US" sz="4500" b="1" dirty="0">
                <a:ln w="28575">
                  <a:solidFill>
                    <a:schemeClr val="bg1"/>
                  </a:solidFill>
                  <a:prstDash val="solid"/>
                </a:ln>
                <a:solidFill>
                  <a:schemeClr val="accent4">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500" b="1" dirty="0">
                <a:ln w="28575">
                  <a:solidFill>
                    <a:schemeClr val="bg1"/>
                  </a:solidFill>
                  <a:prstDash val="solid"/>
                </a:ln>
                <a:solidFill>
                  <a:srgbClr val="A1EDE4"/>
                </a:solidFill>
                <a:effectLst>
                  <a:outerShdw blurRad="12700" dist="38100" dir="2700000" algn="tl" rotWithShape="0">
                    <a:schemeClr val="accent5">
                      <a:lumMod val="60000"/>
                      <a:lumOff val="40000"/>
                    </a:schemeClr>
                  </a:outerShdw>
                </a:effectLst>
                <a:latin typeface="SVN-Hole Hearted" panose="020B0A06020104020203" pitchFamily="34" charset="0"/>
              </a:rPr>
              <a:t>S</a:t>
            </a:r>
            <a:r>
              <a:rPr lang="en-US" sz="4500" b="1" dirty="0">
                <a:ln w="28575">
                  <a:solidFill>
                    <a:schemeClr val="bg1"/>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Ẻ</a:t>
            </a:r>
            <a:r>
              <a:rPr lang="en-US" sz="4500" b="1" dirty="0">
                <a:ln w="2857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 Ý </a:t>
            </a:r>
            <a:r>
              <a:rPr lang="en-US" sz="4500" b="1" dirty="0">
                <a:ln w="28575">
                  <a:solidFill>
                    <a:schemeClr val="bg1"/>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4500" b="1" dirty="0">
                <a:ln w="28575">
                  <a:solidFill>
                    <a:schemeClr val="bg1"/>
                  </a:solidFill>
                  <a:prstDash val="solid"/>
                </a:ln>
                <a:solidFill>
                  <a:srgbClr val="B591FD"/>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4500" b="1" dirty="0">
                <a:ln w="28575">
                  <a:solidFill>
                    <a:schemeClr val="bg1"/>
                  </a:solidFill>
                  <a:prstDash val="solid"/>
                </a:ln>
                <a:solidFill>
                  <a:schemeClr val="bg2">
                    <a:lumMod val="9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Ê</a:t>
            </a:r>
            <a:r>
              <a:rPr lang="en-US" sz="4500" b="1" dirty="0">
                <a:ln w="28575">
                  <a:solidFill>
                    <a:schemeClr val="bg1"/>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4500" b="1" dirty="0">
                <a:ln w="28575">
                  <a:solidFill>
                    <a:schemeClr val="bg1"/>
                  </a:solidFill>
                  <a:prstDash val="solid"/>
                </a:ln>
                <a:solidFill>
                  <a:schemeClr val="accent6">
                    <a:lumMod val="40000"/>
                    <a:lumOff val="6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500" b="1" dirty="0">
                <a:ln w="28575">
                  <a:solidFill>
                    <a:schemeClr val="bg1"/>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500" b="1" dirty="0">
                <a:ln w="28575">
                  <a:solidFill>
                    <a:schemeClr val="bg1"/>
                  </a:solidFill>
                  <a:prstDash val="solid"/>
                </a:ln>
                <a:solidFill>
                  <a:srgbClr val="F2E6A0"/>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500" b="1" dirty="0">
                <a:ln w="28575">
                  <a:solidFill>
                    <a:schemeClr val="bg1"/>
                  </a:solidFill>
                  <a:prstDash val="solid"/>
                </a:ln>
                <a:solidFill>
                  <a:srgbClr val="FEC9BE"/>
                </a:solidFill>
                <a:effectLst>
                  <a:outerShdw blurRad="12700" dist="38100" dir="2700000" algn="tl" rotWithShape="0">
                    <a:schemeClr val="accent5">
                      <a:lumMod val="60000"/>
                      <a:lumOff val="40000"/>
                    </a:schemeClr>
                  </a:outerShdw>
                </a:effectLst>
                <a:latin typeface="SVN-Hole Hearted" panose="020B0A06020104020203" pitchFamily="34" charset="0"/>
              </a:rPr>
              <a:t>A</a:t>
            </a:r>
            <a:r>
              <a:rPr lang="en-US" sz="4500" b="1" dirty="0">
                <a:ln w="28575">
                  <a:solidFill>
                    <a:schemeClr val="bg1"/>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4500" b="1" dirty="0">
                <a:ln w="28575">
                  <a:solidFill>
                    <a:schemeClr val="bg1"/>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en-US" sz="4500" b="1" dirty="0">
                <a:ln w="28575">
                  <a:solidFill>
                    <a:schemeClr val="bg1"/>
                  </a:solidFill>
                  <a:prstDash val="solid"/>
                </a:ln>
                <a:solidFill>
                  <a:srgbClr val="F09CF2"/>
                </a:solidFill>
                <a:effectLst>
                  <a:outerShdw blurRad="12700" dist="38100" dir="2700000" algn="tl" rotWithShape="0">
                    <a:schemeClr val="accent5">
                      <a:lumMod val="60000"/>
                      <a:lumOff val="40000"/>
                    </a:schemeClr>
                  </a:outerShdw>
                </a:effectLst>
                <a:latin typeface="SVN-Hole Hearted" panose="020B0A06020104020203" pitchFamily="34" charset="0"/>
              </a:rPr>
              <a:t> !</a:t>
            </a:r>
          </a:p>
        </p:txBody>
      </p:sp>
    </p:spTree>
    <p:extLst>
      <p:ext uri="{BB962C8B-B14F-4D97-AF65-F5344CB8AC3E}">
        <p14:creationId xmlns:p14="http://schemas.microsoft.com/office/powerpoint/2010/main" val="5170234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accel="50000" decel="50000" fill="hold" nodeType="withEffect">
                                  <p:stCondLst>
                                    <p:cond delay="0"/>
                                  </p:stCondLst>
                                  <p:childTnLst>
                                    <p:animMotion origin="layout" path="M -2.08333E-7 -1.11111E-6 C 0.00677 -0.01898 0.01576 -0.03704 0.0332 -0.03704 C 0.05299 -0.03704 0.05951 -0.01898 0.06615 -1.11111E-6 C 0.075 0.02107 0.08164 0.0419 0.10378 0.0419 C 0.12357 0.0419 0.13008 0.02107 0.13906 -1.11111E-6 C 0.14336 -0.01898 0.15221 -0.03704 0.17188 -0.03704 C 0.18932 -0.03704 0.19831 -0.01898 0.20495 -1.11111E-6 C 0.21146 0.02107 0.22031 0.0419 0.23997 0.0419 C 0.25977 0.0419 0.27526 -1.11111E-6 0.27526 0.00023 C 0.28177 -0.01898 0.28841 -0.03704 0.3082 -0.03704 C 0.328 -0.03704 0.33464 -0.01898 0.34115 -1.11111E-6 C 0.35013 0.02107 0.35664 0.0419 0.37878 0.0419 C 0.39857 0.0419 0.40508 0.02107 0.41172 -1.11111E-6 C 0.4207 -0.01898 0.42721 -0.03704 0.44701 -0.03704 C 0.46458 -0.03704 0.47344 -0.01898 0.48008 -1.11111E-6 C 0.48672 0.02107 0.49544 0.0419 0.51523 0.0419 C 0.53503 0.0419 0.54167 0.02107 0.55078 -1.11111E-6 " pathEditMode="relative" rAng="0" ptsTypes="AAAAAAAAAAAAAAAAA">
                                      <p:cBhvr>
                                        <p:cTn id="6" dur="2000" fill="hold"/>
                                        <p:tgtEl>
                                          <p:spTgt spid="26"/>
                                        </p:tgtEl>
                                        <p:attrNameLst>
                                          <p:attrName>ppt_x</p:attrName>
                                          <p:attrName>ppt_y</p:attrName>
                                        </p:attrNameLst>
                                      </p:cBhvr>
                                      <p:rCtr x="27539" y="231"/>
                                    </p:animMotion>
                                  </p:childTnLst>
                                </p:cTn>
                              </p:par>
                              <p:par>
                                <p:cTn id="7" presetID="40" presetClass="path" presetSubtype="0" accel="50000" decel="50000" fill="hold" nodeType="withEffect">
                                  <p:stCondLst>
                                    <p:cond delay="0"/>
                                  </p:stCondLst>
                                  <p:childTnLst>
                                    <p:animMotion origin="layout" path="M 6.25E-7 -2.59259E-6 C 0.00417 -0.01898 0.0095 -0.03703 0.02005 -0.03703 C 0.0319 -0.03703 0.03594 -0.01898 0.03984 -2.59259E-6 C 0.04518 0.02107 0.04909 0.0419 0.06237 0.0419 C 0.07435 0.0419 0.07812 0.02107 0.08346 -2.59259E-6 C 0.08607 -0.01898 0.09141 -0.03703 0.10312 -0.03703 C 0.11367 -0.03703 0.11888 -0.01898 0.12266 -2.59259E-6 C 0.12669 0.02107 0.13203 0.0419 0.14388 0.0419 C 0.15586 0.0419 0.1651 -2.59259E-6 0.1651 0.00023 C 0.16901 -0.01898 0.17292 -0.03703 0.1849 -0.03703 C 0.19674 -0.03703 0.20065 -0.01898 0.20456 -2.59259E-6 C 0.2099 0.02107 0.21406 0.0419 0.22708 0.0419 C 0.23893 0.0419 0.24297 0.02107 0.24687 -2.59259E-6 C 0.25221 -0.01898 0.25599 -0.03703 0.26797 -0.03703 C 0.27838 -0.03703 0.28385 -0.01898 0.28776 -2.59259E-6 C 0.2918 0.02107 0.29713 0.0419 0.30885 0.0419 C 0.32057 0.0419 0.32474 0.02107 0.33021 -2.59259E-6 " pathEditMode="relative" rAng="0" ptsTypes="AAAAAAAAAAAAAAAAA">
                                      <p:cBhvr>
                                        <p:cTn id="8" dur="2000" fill="hold"/>
                                        <p:tgtEl>
                                          <p:spTgt spid="4"/>
                                        </p:tgtEl>
                                        <p:attrNameLst>
                                          <p:attrName>ppt_x</p:attrName>
                                          <p:attrName>ppt_y</p:attrName>
                                        </p:attrNameLst>
                                      </p:cBhvr>
                                      <p:rCtr x="16523" y="231"/>
                                    </p:animMotion>
                                  </p:childTnLst>
                                </p:cTn>
                              </p:par>
                              <p:par>
                                <p:cTn id="9" presetID="40" presetClass="path" presetSubtype="0" accel="50000" decel="50000" fill="hold" nodeType="withEffect">
                                  <p:stCondLst>
                                    <p:cond delay="0"/>
                                  </p:stCondLst>
                                  <p:childTnLst>
                                    <p:animMotion origin="layout" path="M -4.79167E-6 -3.7037E-7 C -0.00546 -0.01898 -0.01263 -0.03704 -0.02695 -0.03704 C -0.04309 -0.03704 -0.04856 -0.01898 -0.0539 -3.7037E-7 C -0.06119 0.02107 -0.06653 0.0419 -0.08476 0.0419 C -0.10091 0.0419 -0.10625 0.02107 -0.11354 -3.7037E-7 C -0.11692 -0.01898 -0.12434 -0.03704 -0.14062 -0.03704 C -0.15481 -0.03704 -0.16223 -0.01898 -0.16757 -3.7037E-7 C -0.17304 0.02107 -0.18007 0.0419 -0.19648 0.0419 C -0.21263 0.0419 -0.22526 -3.7037E-7 -0.22526 0.00023 C -0.23059 -0.01898 -0.23619 -0.03704 -0.25221 -0.03704 C -0.26835 -0.03704 -0.27369 -0.01898 -0.27929 -3.7037E-7 C -0.28671 0.02107 -0.29205 0.0419 -0.31002 0.0419 C -0.32617 0.0419 -0.33164 0.02107 -0.3371 -3.7037E-7 C -0.34414 -0.01898 -0.34947 -0.03704 -0.36575 -0.03704 C -0.38033 -0.03704 -0.38736 -0.01898 -0.39283 -3.7037E-7 C -0.39817 0.02107 -0.40546 0.0419 -0.42174 0.0419 C -0.43789 0.0419 -0.44335 0.02107 -0.45052 -3.7037E-7 " pathEditMode="relative" rAng="0" ptsTypes="AAAAAAAAAAAAAAAAA">
                                      <p:cBhvr>
                                        <p:cTn id="10" dur="2000" fill="hold"/>
                                        <p:tgtEl>
                                          <p:spTgt spid="23"/>
                                        </p:tgtEl>
                                        <p:attrNameLst>
                                          <p:attrName>ppt_x</p:attrName>
                                          <p:attrName>ppt_y</p:attrName>
                                        </p:attrNameLst>
                                      </p:cBhvr>
                                      <p:rCtr x="-22526" y="231"/>
                                    </p:animMotion>
                                  </p:childTnLst>
                                </p:cTn>
                              </p:par>
                              <p:par>
                                <p:cTn id="11" presetID="40" presetClass="path" presetSubtype="0" accel="50000" decel="50000" fill="hold" nodeType="withEffect">
                                  <p:stCondLst>
                                    <p:cond delay="0"/>
                                  </p:stCondLst>
                                  <p:childTnLst>
                                    <p:animMotion origin="layout" path="M 1.04167E-6 3.33333E-6 C -0.00495 -0.01898 -0.01159 -0.03704 -0.025 -0.03704 C -0.04011 -0.03704 -0.04492 -0.01898 -0.05013 3.33333E-6 C -0.05703 0.02106 -0.06198 0.04189 -0.07865 0.04189 C -0.09388 0.04189 -0.09883 0.02106 -0.10547 3.33333E-6 C -0.10912 -0.01898 -0.11576 -0.03704 -0.1306 -0.03704 C -0.14401 -0.03704 -0.15078 -0.01898 -0.15573 3.33333E-6 C -0.16081 0.02106 -0.16771 0.04189 -0.18268 0.04189 C -0.19766 0.04189 -0.20964 3.33333E-6 -0.20964 0.00023 C -0.21471 -0.01898 -0.21953 -0.03704 -0.23477 -0.03704 C -0.24974 -0.03704 -0.25482 -0.01898 -0.25977 3.33333E-6 C -0.26641 0.02106 -0.27162 0.04189 -0.28841 0.04189 C -0.30326 0.04189 -0.30846 0.02106 -0.31354 3.33333E-6 C -0.32031 -0.01898 -0.32526 -0.03704 -0.3405 -0.03704 C -0.35378 -0.03704 -0.36042 -0.01898 -0.3655 3.33333E-6 C -0.37057 0.02106 -0.37721 0.04189 -0.39245 0.04189 C -0.40742 0.04189 -0.4125 0.02106 -0.41927 3.33333E-6 " pathEditMode="relative" rAng="0" ptsTypes="AAAAAAAAAAAAAAAAA">
                                      <p:cBhvr>
                                        <p:cTn id="12" dur="2000" fill="hold"/>
                                        <p:tgtEl>
                                          <p:spTgt spid="21"/>
                                        </p:tgtEl>
                                        <p:attrNameLst>
                                          <p:attrName>ppt_x</p:attrName>
                                          <p:attrName>ppt_y</p:attrName>
                                        </p:attrNameLst>
                                      </p:cBhvr>
                                      <p:rCtr x="-20964" y="231"/>
                                    </p:animMotion>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53" presetClass="entr" presetSubtype="16" fill="hold" grpId="0" nodeType="withEffect">
                                  <p:stCondLst>
                                    <p:cond delay="0"/>
                                  </p:stCondLst>
                                  <p:iterate type="lt">
                                    <p:tmPct val="0"/>
                                  </p:iterate>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fltVal val="0"/>
                                          </p:val>
                                        </p:tav>
                                        <p:tav tm="100000">
                                          <p:val>
                                            <p:strVal val="#ppt_h"/>
                                          </p:val>
                                        </p:tav>
                                      </p:tavLst>
                                    </p:anim>
                                    <p:animEffect transition="in" filter="fade">
                                      <p:cBhvr>
                                        <p:cTn id="41" dur="500"/>
                                        <p:tgtEl>
                                          <p:spTgt spid="31"/>
                                        </p:tgtEl>
                                      </p:cBhvr>
                                    </p:animEffect>
                                  </p:childTnLst>
                                </p:cTn>
                              </p:par>
                              <p:par>
                                <p:cTn id="42"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4.58333E-6 3.7037E-6 L 4.58333E-6 -0.07223 " pathEditMode="relative" rAng="0" ptsTypes="AA">
                                      <p:cBhvr>
                                        <p:cTn id="43" dur="250" accel="50000" decel="50000" autoRev="1" fill="hold">
                                          <p:stCondLst>
                                            <p:cond delay="0"/>
                                          </p:stCondLst>
                                        </p:cTn>
                                        <p:tgtEl>
                                          <p:spTgt spid="31"/>
                                        </p:tgtEl>
                                        <p:attrNameLst>
                                          <p:attrName>ppt_x</p:attrName>
                                          <p:attrName>ppt_y</p:attrName>
                                        </p:attrNameLst>
                                      </p:cBhvr>
                                      <p:rCtr x="0" y="-3611"/>
                                    </p:animMotion>
                                    <p:animRot by="1500000">
                                      <p:cBhvr>
                                        <p:cTn id="44" dur="125" fill="hold">
                                          <p:stCondLst>
                                            <p:cond delay="0"/>
                                          </p:stCondLst>
                                        </p:cTn>
                                        <p:tgtEl>
                                          <p:spTgt spid="31"/>
                                        </p:tgtEl>
                                        <p:attrNameLst>
                                          <p:attrName>r</p:attrName>
                                        </p:attrNameLst>
                                      </p:cBhvr>
                                    </p:animRot>
                                    <p:animRot by="-1500000">
                                      <p:cBhvr>
                                        <p:cTn id="45" dur="125" fill="hold">
                                          <p:stCondLst>
                                            <p:cond delay="125"/>
                                          </p:stCondLst>
                                        </p:cTn>
                                        <p:tgtEl>
                                          <p:spTgt spid="31"/>
                                        </p:tgtEl>
                                        <p:attrNameLst>
                                          <p:attrName>r</p:attrName>
                                        </p:attrNameLst>
                                      </p:cBhvr>
                                    </p:animRot>
                                    <p:animRot by="-1500000">
                                      <p:cBhvr>
                                        <p:cTn id="46" dur="125" fill="hold">
                                          <p:stCondLst>
                                            <p:cond delay="250"/>
                                          </p:stCondLst>
                                        </p:cTn>
                                        <p:tgtEl>
                                          <p:spTgt spid="31"/>
                                        </p:tgtEl>
                                        <p:attrNameLst>
                                          <p:attrName>r</p:attrName>
                                        </p:attrNameLst>
                                      </p:cBhvr>
                                    </p:animRot>
                                    <p:animRot by="1500000">
                                      <p:cBhvr>
                                        <p:cTn id="47" dur="125" fill="hold">
                                          <p:stCondLst>
                                            <p:cond delay="375"/>
                                          </p:stCondLst>
                                        </p:cTn>
                                        <p:tgtEl>
                                          <p:spTgt spid="31"/>
                                        </p:tgtEl>
                                        <p:attrNameLst>
                                          <p:attrName>r</p:attrName>
                                        </p:attrNameLst>
                                      </p:cBhvr>
                                    </p:animRot>
                                  </p:childTnLst>
                                </p:cTn>
                              </p:par>
                              <p:par>
                                <p:cTn id="48" presetID="53" presetClass="entr" presetSubtype="16" fill="hold" grpId="0" nodeType="withEffect">
                                  <p:stCondLst>
                                    <p:cond delay="0"/>
                                  </p:stCondLst>
                                  <p:iterate type="lt">
                                    <p:tmPct val="0"/>
                                  </p:iterate>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par>
                                <p:cTn id="53"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0 -1.48148E-6 L 0 -0.07222 " pathEditMode="relative" rAng="0" ptsTypes="AA">
                                      <p:cBhvr>
                                        <p:cTn id="54" dur="250" accel="50000" decel="50000" autoRev="1" fill="hold">
                                          <p:stCondLst>
                                            <p:cond delay="0"/>
                                          </p:stCondLst>
                                        </p:cTn>
                                        <p:tgtEl>
                                          <p:spTgt spid="32"/>
                                        </p:tgtEl>
                                        <p:attrNameLst>
                                          <p:attrName>ppt_x</p:attrName>
                                          <p:attrName>ppt_y</p:attrName>
                                        </p:attrNameLst>
                                      </p:cBhvr>
                                      <p:rCtr x="0" y="-3611"/>
                                    </p:animMotion>
                                    <p:animRot by="1500000">
                                      <p:cBhvr>
                                        <p:cTn id="55" dur="125" fill="hold">
                                          <p:stCondLst>
                                            <p:cond delay="0"/>
                                          </p:stCondLst>
                                        </p:cTn>
                                        <p:tgtEl>
                                          <p:spTgt spid="32"/>
                                        </p:tgtEl>
                                        <p:attrNameLst>
                                          <p:attrName>r</p:attrName>
                                        </p:attrNameLst>
                                      </p:cBhvr>
                                    </p:animRot>
                                    <p:animRot by="-1500000">
                                      <p:cBhvr>
                                        <p:cTn id="56" dur="125" fill="hold">
                                          <p:stCondLst>
                                            <p:cond delay="125"/>
                                          </p:stCondLst>
                                        </p:cTn>
                                        <p:tgtEl>
                                          <p:spTgt spid="32"/>
                                        </p:tgtEl>
                                        <p:attrNameLst>
                                          <p:attrName>r</p:attrName>
                                        </p:attrNameLst>
                                      </p:cBhvr>
                                    </p:animRot>
                                    <p:animRot by="-1500000">
                                      <p:cBhvr>
                                        <p:cTn id="57" dur="125" fill="hold">
                                          <p:stCondLst>
                                            <p:cond delay="250"/>
                                          </p:stCondLst>
                                        </p:cTn>
                                        <p:tgtEl>
                                          <p:spTgt spid="32"/>
                                        </p:tgtEl>
                                        <p:attrNameLst>
                                          <p:attrName>r</p:attrName>
                                        </p:attrNameLst>
                                      </p:cBhvr>
                                    </p:animRot>
                                    <p:animRot by="1500000">
                                      <p:cBhvr>
                                        <p:cTn id="58"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74388DE-EFA3-87A2-189A-B3FD4505F2C7}"/>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20" name="Hình chữ nhật: Góc Tròn 19">
            <a:extLst>
              <a:ext uri="{FF2B5EF4-FFF2-40B4-BE49-F238E27FC236}">
                <a16:creationId xmlns:a16="http://schemas.microsoft.com/office/drawing/2014/main" id="{AFC1741A-A15E-0A23-7778-CEC880B29A11}"/>
              </a:ext>
            </a:extLst>
          </p:cNvPr>
          <p:cNvSpPr/>
          <p:nvPr/>
        </p:nvSpPr>
        <p:spPr>
          <a:xfrm>
            <a:off x="161752" y="2156437"/>
            <a:ext cx="11382233" cy="4546372"/>
          </a:xfrm>
          <a:custGeom>
            <a:avLst/>
            <a:gdLst>
              <a:gd name="connsiteX0" fmla="*/ 0 w 11382233"/>
              <a:gd name="connsiteY0" fmla="*/ 757744 h 4546372"/>
              <a:gd name="connsiteX1" fmla="*/ 757744 w 11382233"/>
              <a:gd name="connsiteY1" fmla="*/ 0 h 4546372"/>
              <a:gd name="connsiteX2" fmla="*/ 10624489 w 11382233"/>
              <a:gd name="connsiteY2" fmla="*/ 0 h 4546372"/>
              <a:gd name="connsiteX3" fmla="*/ 11382233 w 11382233"/>
              <a:gd name="connsiteY3" fmla="*/ 757744 h 4546372"/>
              <a:gd name="connsiteX4" fmla="*/ 11382233 w 11382233"/>
              <a:gd name="connsiteY4" fmla="*/ 3788628 h 4546372"/>
              <a:gd name="connsiteX5" fmla="*/ 10624489 w 11382233"/>
              <a:gd name="connsiteY5" fmla="*/ 4546372 h 4546372"/>
              <a:gd name="connsiteX6" fmla="*/ 757744 w 11382233"/>
              <a:gd name="connsiteY6" fmla="*/ 4546372 h 4546372"/>
              <a:gd name="connsiteX7" fmla="*/ 0 w 11382233"/>
              <a:gd name="connsiteY7" fmla="*/ 3788628 h 4546372"/>
              <a:gd name="connsiteX8" fmla="*/ 0 w 11382233"/>
              <a:gd name="connsiteY8" fmla="*/ 757744 h 454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4546372" fill="none" extrusionOk="0">
                <a:moveTo>
                  <a:pt x="0" y="757744"/>
                </a:moveTo>
                <a:cubicBezTo>
                  <a:pt x="-52480" y="342517"/>
                  <a:pt x="332127" y="40471"/>
                  <a:pt x="757744" y="0"/>
                </a:cubicBezTo>
                <a:cubicBezTo>
                  <a:pt x="4307928" y="77600"/>
                  <a:pt x="6260653" y="-27269"/>
                  <a:pt x="10624489" y="0"/>
                </a:cubicBezTo>
                <a:cubicBezTo>
                  <a:pt x="11069333" y="-34765"/>
                  <a:pt x="11458062" y="361577"/>
                  <a:pt x="11382233" y="757744"/>
                </a:cubicBezTo>
                <a:cubicBezTo>
                  <a:pt x="11491233" y="1999029"/>
                  <a:pt x="11304024" y="2617725"/>
                  <a:pt x="11382233" y="3788628"/>
                </a:cubicBezTo>
                <a:cubicBezTo>
                  <a:pt x="11313212" y="4180118"/>
                  <a:pt x="11036229" y="4549349"/>
                  <a:pt x="10624489" y="4546372"/>
                </a:cubicBezTo>
                <a:cubicBezTo>
                  <a:pt x="6048478" y="4595549"/>
                  <a:pt x="2075022" y="4423670"/>
                  <a:pt x="757744" y="4546372"/>
                </a:cubicBezTo>
                <a:cubicBezTo>
                  <a:pt x="329430" y="4621818"/>
                  <a:pt x="-41691" y="4243014"/>
                  <a:pt x="0" y="3788628"/>
                </a:cubicBezTo>
                <a:cubicBezTo>
                  <a:pt x="47022" y="2672703"/>
                  <a:pt x="104569" y="1498283"/>
                  <a:pt x="0" y="757744"/>
                </a:cubicBezTo>
                <a:close/>
              </a:path>
              <a:path w="11382233" h="4546372" stroke="0" extrusionOk="0">
                <a:moveTo>
                  <a:pt x="0" y="757744"/>
                </a:moveTo>
                <a:cubicBezTo>
                  <a:pt x="46366" y="333954"/>
                  <a:pt x="399656" y="-4030"/>
                  <a:pt x="757744" y="0"/>
                </a:cubicBezTo>
                <a:cubicBezTo>
                  <a:pt x="5275029" y="-129276"/>
                  <a:pt x="8380558" y="-77778"/>
                  <a:pt x="10624489" y="0"/>
                </a:cubicBezTo>
                <a:cubicBezTo>
                  <a:pt x="11027044" y="-50801"/>
                  <a:pt x="11380158" y="351219"/>
                  <a:pt x="11382233" y="757744"/>
                </a:cubicBezTo>
                <a:cubicBezTo>
                  <a:pt x="11463832" y="1422652"/>
                  <a:pt x="11536533" y="2514492"/>
                  <a:pt x="11382233" y="3788628"/>
                </a:cubicBezTo>
                <a:cubicBezTo>
                  <a:pt x="11397244" y="4238776"/>
                  <a:pt x="11023483" y="4552998"/>
                  <a:pt x="10624489" y="4546372"/>
                </a:cubicBezTo>
                <a:cubicBezTo>
                  <a:pt x="7182273" y="4590592"/>
                  <a:pt x="3992224" y="4516990"/>
                  <a:pt x="757744" y="4546372"/>
                </a:cubicBezTo>
                <a:cubicBezTo>
                  <a:pt x="336078" y="4534169"/>
                  <a:pt x="-60667" y="4193097"/>
                  <a:pt x="0" y="3788628"/>
                </a:cubicBezTo>
                <a:cubicBezTo>
                  <a:pt x="-159954" y="2710936"/>
                  <a:pt x="22140" y="1823699"/>
                  <a:pt x="0" y="757744"/>
                </a:cubicBezTo>
                <a:close/>
              </a:path>
            </a:pathLst>
          </a:custGeom>
          <a:solidFill>
            <a:schemeClr val="lt1"/>
          </a:solidFill>
          <a:ln w="76200">
            <a:solidFill>
              <a:schemeClr val="accent5">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Hình ảnh 2">
            <a:extLst>
              <a:ext uri="{FF2B5EF4-FFF2-40B4-BE49-F238E27FC236}">
                <a16:creationId xmlns:a16="http://schemas.microsoft.com/office/drawing/2014/main" id="{D481027C-4640-68D5-797F-40885BE2FBCF}"/>
              </a:ext>
            </a:extLst>
          </p:cNvPr>
          <p:cNvPicPr>
            <a:picLocks noChangeAspect="1"/>
          </p:cNvPicPr>
          <p:nvPr/>
        </p:nvPicPr>
        <p:blipFill rotWithShape="1">
          <a:blip r:embed="rId4">
            <a:extLst>
              <a:ext uri="{28A0092B-C50C-407E-A947-70E740481C1C}">
                <a14:useLocalDpi xmlns:a14="http://schemas.microsoft.com/office/drawing/2010/main" val="0"/>
              </a:ext>
            </a:extLst>
          </a:blip>
          <a:srcRect l="-1402" r="54419" b="50373"/>
          <a:stretch/>
        </p:blipFill>
        <p:spPr>
          <a:xfrm rot="21197439">
            <a:off x="5134787" y="302240"/>
            <a:ext cx="2758936" cy="20485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7" name="Nhóm 16">
            <a:extLst>
              <a:ext uri="{FF2B5EF4-FFF2-40B4-BE49-F238E27FC236}">
                <a16:creationId xmlns:a16="http://schemas.microsoft.com/office/drawing/2014/main" id="{65431FB7-6C7A-44E0-040B-FDB729D407FF}"/>
              </a:ext>
            </a:extLst>
          </p:cNvPr>
          <p:cNvGrpSpPr/>
          <p:nvPr/>
        </p:nvGrpSpPr>
        <p:grpSpPr>
          <a:xfrm>
            <a:off x="-2036346" y="437728"/>
            <a:ext cx="9322689" cy="1522533"/>
            <a:chOff x="-535764" y="5265110"/>
            <a:chExt cx="13456691" cy="1522533"/>
          </a:xfrm>
        </p:grpSpPr>
        <p:sp>
          <p:nvSpPr>
            <p:cNvPr id="18" name="TextBox 8">
              <a:extLst>
                <a:ext uri="{FF2B5EF4-FFF2-40B4-BE49-F238E27FC236}">
                  <a16:creationId xmlns:a16="http://schemas.microsoft.com/office/drawing/2014/main" id="{B48C42ED-ABCC-FA8E-A176-9F125B55E3BE}"/>
                </a:ext>
              </a:extLst>
            </p:cNvPr>
            <p:cNvSpPr txBox="1"/>
            <p:nvPr/>
          </p:nvSpPr>
          <p:spPr>
            <a:xfrm>
              <a:off x="-535764" y="5458874"/>
              <a:ext cx="13456691" cy="1323439"/>
            </a:xfrm>
            <a:prstGeom prst="rect">
              <a:avLst/>
            </a:prstGeom>
            <a:noFill/>
          </p:spPr>
          <p:txBody>
            <a:bodyPr wrap="square" rtlCol="0">
              <a:spAutoFit/>
            </a:bodyPr>
            <a:lstStyle/>
            <a:p>
              <a:pPr algn="ct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Tiết</a:t>
              </a: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kiệm</a:t>
              </a: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 :</a:t>
              </a:r>
            </a:p>
          </p:txBody>
        </p:sp>
        <p:sp>
          <p:nvSpPr>
            <p:cNvPr id="19" name="Hộp Văn bản 18">
              <a:extLst>
                <a:ext uri="{FF2B5EF4-FFF2-40B4-BE49-F238E27FC236}">
                  <a16:creationId xmlns:a16="http://schemas.microsoft.com/office/drawing/2014/main" id="{E16B050A-EE36-BDB8-D823-2DCD23A34461}"/>
                </a:ext>
              </a:extLst>
            </p:cNvPr>
            <p:cNvSpPr txBox="1"/>
            <p:nvPr/>
          </p:nvSpPr>
          <p:spPr>
            <a:xfrm>
              <a:off x="2667437" y="5265110"/>
              <a:ext cx="7232982" cy="1522533"/>
            </a:xfrm>
            <a:prstGeom prst="rect">
              <a:avLst/>
            </a:prstGeom>
            <a:noFill/>
          </p:spPr>
          <p:txBody>
            <a:bodyPr wrap="square">
              <a:spAutoFit/>
            </a:bodyPr>
            <a:lstStyle/>
            <a:p>
              <a:pPr algn="ctr">
                <a:lnSpc>
                  <a:spcPct val="130000"/>
                </a:lnSpc>
              </a:pPr>
              <a:r>
                <a:rPr lang="en-US" sz="8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8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8000" b="1" dirty="0" err="1">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ết</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8000" b="1" dirty="0" err="1">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8000" b="1" dirty="0" err="1">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ệ</a:t>
              </a:r>
              <a:r>
                <a:rPr lang="en-US" sz="8000" b="1" dirty="0" err="1">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m</a:t>
              </a:r>
              <a:r>
                <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 :</a:t>
              </a:r>
            </a:p>
          </p:txBody>
        </p:sp>
      </p:grpSp>
      <p:pic>
        <p:nvPicPr>
          <p:cNvPr id="4" name="Hình ảnh 3" descr="Ảnh có chứa đồ họa véc-tơ, đồ chơi&#10;&#10;Mô tả được tạo tự động">
            <a:extLst>
              <a:ext uri="{FF2B5EF4-FFF2-40B4-BE49-F238E27FC236}">
                <a16:creationId xmlns:a16="http://schemas.microsoft.com/office/drawing/2014/main" id="{646CB6B2-9816-762C-ED12-63EC75A78C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694" b="99592" l="4184" r="98061">
                        <a14:foregroundMark x1="71122" y1="44490" x2="54286" y2="51735"/>
                        <a14:foregroundMark x1="54286" y1="51735" x2="62347" y2="80510"/>
                        <a14:foregroundMark x1="62347" y1="80510" x2="87959" y2="69694"/>
                        <a14:foregroundMark x1="87959" y1="69694" x2="79490" y2="48673"/>
                        <a14:foregroundMark x1="79490" y1="48673" x2="69082" y2="46429"/>
                        <a14:foregroundMark x1="80714" y1="37143" x2="67551" y2="81122"/>
                        <a14:foregroundMark x1="67551" y1="81122" x2="56633" y2="87041"/>
                        <a14:foregroundMark x1="56633" y1="87041" x2="53571" y2="85102"/>
                        <a14:foregroundMark x1="45510" y1="90714" x2="66735" y2="98776"/>
                        <a14:foregroundMark x1="66735" y1="98776" x2="90000" y2="93776"/>
                        <a14:foregroundMark x1="90000" y1="93776" x2="96122" y2="65918"/>
                        <a14:foregroundMark x1="96122" y1="65918" x2="94694" y2="44694"/>
                        <a14:foregroundMark x1="91327" y1="43776" x2="84286" y2="87041"/>
                        <a14:foregroundMark x1="84286" y1="87041" x2="68673" y2="83061"/>
                        <a14:foregroundMark x1="77959" y1="78265" x2="74796" y2="87857"/>
                        <a14:foregroundMark x1="74796" y1="87857" x2="74898" y2="94184"/>
                        <a14:foregroundMark x1="77551" y1="60204" x2="73980" y2="87551"/>
                        <a14:foregroundMark x1="73980" y1="87551" x2="73980" y2="87551"/>
                        <a14:foregroundMark x1="62449" y1="65102" x2="59082" y2="82653"/>
                        <a14:foregroundMark x1="56020" y1="77551" x2="50918" y2="83571"/>
                        <a14:foregroundMark x1="50918" y1="83571" x2="50918" y2="83776"/>
                        <a14:foregroundMark x1="49082" y1="96224" x2="51327" y2="98265"/>
                        <a14:foregroundMark x1="69796" y1="82245" x2="64694" y2="97143"/>
                        <a14:foregroundMark x1="56939" y1="86939" x2="65306" y2="95306"/>
                        <a14:foregroundMark x1="51327" y1="74694" x2="58878" y2="85102"/>
                        <a14:foregroundMark x1="55510" y1="66429" x2="61531" y2="77959"/>
                        <a14:foregroundMark x1="61735" y1="60000" x2="66531" y2="66837"/>
                        <a14:foregroundMark x1="66531" y1="66837" x2="68265" y2="72857"/>
                        <a14:foregroundMark x1="89796" y1="66429" x2="86020" y2="80918"/>
                        <a14:foregroundMark x1="98469" y1="57347" x2="95816" y2="87959"/>
                        <a14:foregroundMark x1="84898" y1="99286" x2="98061" y2="95000"/>
                        <a14:foregroundMark x1="98061" y1="95000" x2="98469" y2="94184"/>
                        <a14:foregroundMark x1="88469" y1="92245" x2="92041" y2="96939"/>
                        <a14:foregroundMark x1="87959" y1="87143" x2="90408" y2="95510"/>
                        <a14:foregroundMark x1="88878" y1="88673" x2="84184" y2="90000"/>
                        <a14:foregroundMark x1="97143" y1="90918" x2="90408" y2="96429"/>
                        <a14:foregroundMark x1="94490" y1="99592" x2="97551" y2="90714"/>
                        <a14:foregroundMark x1="97551" y1="90714" x2="97551" y2="90714"/>
                        <a14:foregroundMark x1="97959" y1="86429" x2="98265" y2="89286"/>
                        <a14:foregroundMark x1="92245" y1="69592" x2="93980" y2="72857"/>
                        <a14:foregroundMark x1="80408" y1="61531" x2="80408" y2="61531"/>
                        <a14:foregroundMark x1="62041" y1="87347" x2="62653" y2="87551"/>
                        <a14:foregroundMark x1="65816" y1="87755" x2="65816" y2="87755"/>
                        <a14:foregroundMark x1="90714" y1="66633" x2="92857" y2="69286"/>
                        <a14:foregroundMark x1="91122" y1="73061" x2="91122" y2="73061"/>
                        <a14:foregroundMark x1="22653" y1="13367" x2="22383" y2="15095"/>
                        <a14:foregroundMark x1="21735" y1="13980" x2="21385" y2="14343"/>
                        <a14:foregroundMark x1="11735" y1="23061" x2="11912" y2="22579"/>
                        <a14:foregroundMark x1="9796" y1="9796" x2="9796" y2="9796"/>
                        <a14:foregroundMark x1="19796" y1="4694" x2="19796" y2="4694"/>
                        <a14:foregroundMark x1="4184" y1="20408" x2="4184" y2="20408"/>
                        <a14:foregroundMark x1="8469" y1="30000" x2="8469" y2="30000"/>
                        <a14:foregroundMark x1="28469" y1="7347" x2="28469" y2="7347"/>
                        <a14:foregroundMark x1="68878" y1="82245" x2="71224" y2="92143"/>
                        <a14:foregroundMark x1="71224" y1="78061" x2="72143" y2="86020"/>
                        <a14:backgroundMark x1="24898" y1="32041" x2="27143" y2="33571"/>
                        <a14:backgroundMark x1="25153" y1="31674" x2="25510" y2="32449"/>
                        <a14:backgroundMark x1="24898" y1="31122" x2="24938" y2="31209"/>
                        <a14:backgroundMark x1="24490" y1="31122" x2="23367" y2="31122"/>
                        <a14:backgroundMark x1="28469" y1="84694" x2="34694" y2="95816"/>
                        <a14:backgroundMark x1="29592" y1="76020" x2="33061" y2="90204"/>
                        <a14:backgroundMark x1="36939" y1="92653" x2="42245" y2="96224"/>
                        <a14:backgroundMark x1="87143" y1="23571" x2="98673" y2="27551"/>
                        <a14:backgroundMark x1="78469" y1="21531" x2="89592" y2="24898"/>
                        <a14:backgroundMark x1="84184" y1="19592" x2="91531" y2="22653"/>
                        <a14:backgroundMark x1="32755" y1="16122" x2="15816" y2="19388"/>
                        <a14:backgroundMark x1="14388" y1="10000" x2="22143" y2="24082"/>
                        <a14:backgroundMark x1="22143" y1="24082" x2="16735" y2="19388"/>
                        <a14:backgroundMark x1="18163" y1="10000" x2="22041" y2="26224"/>
                        <a14:backgroundMark x1="22041" y1="26224" x2="21429" y2="9286"/>
                        <a14:backgroundMark x1="21429" y1="9286" x2="12041" y2="1531"/>
                        <a14:backgroundMark x1="19592" y1="12755" x2="13163" y2="30204"/>
                        <a14:backgroundMark x1="13163" y1="30204" x2="15306" y2="32041"/>
                        <a14:backgroundMark x1="31327" y1="37653" x2="22857" y2="28776"/>
                        <a14:backgroundMark x1="32245" y1="34388" x2="33163" y2="30612"/>
                        <a14:backgroundMark x1="35102" y1="31531" x2="23776" y2="27857"/>
                        <a14:backgroundMark x1="14898" y1="16531" x2="21939" y2="35816"/>
                        <a14:backgroundMark x1="9286" y1="12347" x2="22143" y2="41429"/>
                        <a14:backgroundMark x1="22143" y1="41429" x2="25714" y2="42347"/>
                        <a14:backgroundMark x1="28061" y1="15612" x2="27041" y2="37245"/>
                        <a14:backgroundMark x1="27041" y1="37245" x2="27551" y2="37245"/>
                        <a14:backgroundMark x1="33163" y1="27857" x2="29388" y2="38571"/>
                        <a14:backgroundMark x1="37857" y1="30204" x2="29898" y2="36224"/>
                        <a14:backgroundMark x1="28980" y1="27347" x2="18163" y2="32041"/>
                        <a14:backgroundMark x1="24694" y1="23163" x2="21020" y2="34388"/>
                        <a14:backgroundMark x1="10612" y1="13776" x2="26633" y2="24082"/>
                        <a14:backgroundMark x1="19592" y1="14694" x2="29388" y2="32041"/>
                        <a14:backgroundMark x1="21020" y1="26429" x2="37857" y2="34388"/>
                        <a14:backgroundMark x1="29898" y1="25000" x2="30816" y2="40510"/>
                        <a14:backgroundMark x1="32245" y1="25000" x2="34592" y2="37653"/>
                        <a14:backgroundMark x1="36939" y1="28265" x2="31327" y2="35816"/>
                        <a14:backgroundMark x1="24694" y1="17959" x2="17653" y2="12347"/>
                        <a14:backgroundMark x1="23367" y1="16122" x2="26122" y2="26429"/>
                        <a14:backgroundMark x1="22857" y1="17449" x2="18163" y2="17449"/>
                        <a14:backgroundMark x1="21429" y1="16122" x2="16735" y2="14694"/>
                        <a14:backgroundMark x1="14898" y1="27347" x2="28061" y2="25510"/>
                        <a14:backgroundMark x1="30816" y1="23571" x2="32245" y2="30204"/>
                      </a14:backgroundRemoval>
                    </a14:imgEffect>
                  </a14:imgLayer>
                </a14:imgProps>
              </a:ext>
              <a:ext uri="{28A0092B-C50C-407E-A947-70E740481C1C}">
                <a14:useLocalDpi xmlns:a14="http://schemas.microsoft.com/office/drawing/2010/main" val="0"/>
              </a:ext>
            </a:extLst>
          </a:blip>
          <a:stretch>
            <a:fillRect/>
          </a:stretch>
        </p:blipFill>
        <p:spPr>
          <a:xfrm>
            <a:off x="9148693" y="3839738"/>
            <a:ext cx="3043307" cy="3043307"/>
          </a:xfrm>
          <a:prstGeom prst="rect">
            <a:avLst/>
          </a:prstGeom>
        </p:spPr>
      </p:pic>
      <p:pic>
        <p:nvPicPr>
          <p:cNvPr id="9" name="Hình ảnh 8">
            <a:extLst>
              <a:ext uri="{FF2B5EF4-FFF2-40B4-BE49-F238E27FC236}">
                <a16:creationId xmlns:a16="http://schemas.microsoft.com/office/drawing/2014/main" id="{E6A9B038-65C8-2B8F-5AD1-CECABAADD6D0}"/>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078" r="3017" b="50778"/>
          <a:stretch/>
        </p:blipFill>
        <p:spPr>
          <a:xfrm rot="547126">
            <a:off x="7446499" y="337377"/>
            <a:ext cx="2715826" cy="19773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Hình ảnh 11">
            <a:extLst>
              <a:ext uri="{FF2B5EF4-FFF2-40B4-BE49-F238E27FC236}">
                <a16:creationId xmlns:a16="http://schemas.microsoft.com/office/drawing/2014/main" id="{CED70C9D-1635-491D-E85B-8FDADD27B1A7}"/>
              </a:ext>
            </a:extLst>
          </p:cNvPr>
          <p:cNvPicPr>
            <a:picLocks noChangeAspect="1"/>
          </p:cNvPicPr>
          <p:nvPr/>
        </p:nvPicPr>
        <p:blipFill rotWithShape="1">
          <a:blip r:embed="rId4">
            <a:extLst>
              <a:ext uri="{28A0092B-C50C-407E-A947-70E740481C1C}">
                <a14:useLocalDpi xmlns:a14="http://schemas.microsoft.com/office/drawing/2010/main" val="0"/>
              </a:ext>
            </a:extLst>
          </a:blip>
          <a:srcRect l="50143" t="53793" r="2874" b="63"/>
          <a:stretch/>
        </p:blipFill>
        <p:spPr>
          <a:xfrm rot="21243282">
            <a:off x="9352747" y="357688"/>
            <a:ext cx="2719311" cy="19367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Hộp Văn bản 20">
            <a:extLst>
              <a:ext uri="{FF2B5EF4-FFF2-40B4-BE49-F238E27FC236}">
                <a16:creationId xmlns:a16="http://schemas.microsoft.com/office/drawing/2014/main" id="{6EE108AD-8036-3799-2571-7DF5DD3904BD}"/>
              </a:ext>
            </a:extLst>
          </p:cNvPr>
          <p:cNvSpPr txBox="1"/>
          <p:nvPr/>
        </p:nvSpPr>
        <p:spPr>
          <a:xfrm>
            <a:off x="382820" y="2296044"/>
            <a:ext cx="9579769" cy="4401205"/>
          </a:xfrm>
          <a:prstGeom prst="rect">
            <a:avLst/>
          </a:prstGeom>
          <a:noFill/>
        </p:spPr>
        <p:txBody>
          <a:bodyPr wrap="square">
            <a:spAutoFit/>
          </a:bodyPr>
          <a:lstStyle/>
          <a:p>
            <a:pPr algn="just"/>
            <a:r>
              <a:rPr lang="vi-VN" sz="3500" i="0" dirty="0">
                <a:solidFill>
                  <a:srgbClr val="0070C0"/>
                </a:solidFill>
                <a:effectLst/>
                <a:latin typeface="Calibri" panose="020F0502020204030204" pitchFamily="34" charset="0"/>
                <a:cs typeface="Calibri" panose="020F0502020204030204" pitchFamily="34" charset="0"/>
              </a:rPr>
              <a:t>- Vì:</a:t>
            </a:r>
          </a:p>
          <a:p>
            <a:pPr algn="just"/>
            <a:r>
              <a:rPr lang="vi-VN" sz="3500" i="0" dirty="0">
                <a:solidFill>
                  <a:srgbClr val="0070C0"/>
                </a:solidFill>
                <a:effectLst/>
                <a:latin typeface="Calibri" panose="020F0502020204030204" pitchFamily="34" charset="0"/>
                <a:cs typeface="Calibri" panose="020F0502020204030204" pitchFamily="34" charset="0"/>
              </a:rPr>
              <a:t>+ Hình 2: Bạn đã lựa chọn mua những sản phẩm có thể tái chế sau khi sử dụng xong.</a:t>
            </a:r>
          </a:p>
          <a:p>
            <a:pPr algn="just"/>
            <a:r>
              <a:rPr lang="vi-VN" sz="3500" i="0" dirty="0">
                <a:solidFill>
                  <a:srgbClr val="0070C0"/>
                </a:solidFill>
                <a:effectLst/>
                <a:latin typeface="Calibri" panose="020F0502020204030204" pitchFamily="34" charset="0"/>
                <a:cs typeface="Calibri" panose="020F0502020204030204" pitchFamily="34" charset="0"/>
              </a:rPr>
              <a:t>+ Hình 3: Bạn đã chọn sản phẩm tiết kiệm điện để tiết kiệm điện năng.</a:t>
            </a:r>
          </a:p>
          <a:p>
            <a:pPr algn="just"/>
            <a:r>
              <a:rPr lang="vi-VN" sz="3500" i="0" dirty="0">
                <a:solidFill>
                  <a:srgbClr val="0070C0"/>
                </a:solidFill>
                <a:effectLst/>
                <a:latin typeface="Calibri" panose="020F0502020204030204" pitchFamily="34" charset="0"/>
                <a:cs typeface="Calibri" panose="020F0502020204030204" pitchFamily="34" charset="0"/>
              </a:rPr>
              <a:t>+ Hình 5: Bạn đã chọn túi có thể sử dụng nhiều lần thay thế cho túi ni-lông dùng một lần để bảo vệ môi trường.</a:t>
            </a:r>
          </a:p>
        </p:txBody>
      </p:sp>
    </p:spTree>
    <p:extLst>
      <p:ext uri="{BB962C8B-B14F-4D97-AF65-F5344CB8AC3E}">
        <p14:creationId xmlns:p14="http://schemas.microsoft.com/office/powerpoint/2010/main" val="17267473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26" presetClass="emph" presetSubtype="0" repeatCount="indefinite" fill="hold" nodeType="withEffect">
                                  <p:stCondLst>
                                    <p:cond delay="0"/>
                                  </p:stCondLst>
                                  <p:childTnLst>
                                    <p:animEffect transition="out" filter="fade">
                                      <p:cBhvr>
                                        <p:cTn id="16" dur="500" tmFilter="0, 0; .2, .5; .8, .5; 1, 0"/>
                                        <p:tgtEl>
                                          <p:spTgt spid="17"/>
                                        </p:tgtEl>
                                      </p:cBhvr>
                                    </p:animEffect>
                                    <p:animScale>
                                      <p:cBhvr>
                                        <p:cTn id="17" dur="250" autoRev="1" fill="hold"/>
                                        <p:tgtEl>
                                          <p:spTgt spid="17"/>
                                        </p:tgtEl>
                                      </p:cBhvr>
                                      <p:by x="105000" y="105000"/>
                                    </p:animScale>
                                  </p:childTnLst>
                                </p:cTn>
                              </p:par>
                              <p:par>
                                <p:cTn id="18" presetID="47"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74388DE-EFA3-87A2-189A-B3FD4505F2C7}"/>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20" name="Hình chữ nhật: Góc Tròn 19">
            <a:extLst>
              <a:ext uri="{FF2B5EF4-FFF2-40B4-BE49-F238E27FC236}">
                <a16:creationId xmlns:a16="http://schemas.microsoft.com/office/drawing/2014/main" id="{AFC1741A-A15E-0A23-7778-CEC880B29A11}"/>
              </a:ext>
            </a:extLst>
          </p:cNvPr>
          <p:cNvSpPr/>
          <p:nvPr/>
        </p:nvSpPr>
        <p:spPr>
          <a:xfrm>
            <a:off x="161752" y="2156437"/>
            <a:ext cx="11382233" cy="4546372"/>
          </a:xfrm>
          <a:custGeom>
            <a:avLst/>
            <a:gdLst>
              <a:gd name="connsiteX0" fmla="*/ 0 w 11382233"/>
              <a:gd name="connsiteY0" fmla="*/ 757744 h 4546372"/>
              <a:gd name="connsiteX1" fmla="*/ 757744 w 11382233"/>
              <a:gd name="connsiteY1" fmla="*/ 0 h 4546372"/>
              <a:gd name="connsiteX2" fmla="*/ 10624489 w 11382233"/>
              <a:gd name="connsiteY2" fmla="*/ 0 h 4546372"/>
              <a:gd name="connsiteX3" fmla="*/ 11382233 w 11382233"/>
              <a:gd name="connsiteY3" fmla="*/ 757744 h 4546372"/>
              <a:gd name="connsiteX4" fmla="*/ 11382233 w 11382233"/>
              <a:gd name="connsiteY4" fmla="*/ 3788628 h 4546372"/>
              <a:gd name="connsiteX5" fmla="*/ 10624489 w 11382233"/>
              <a:gd name="connsiteY5" fmla="*/ 4546372 h 4546372"/>
              <a:gd name="connsiteX6" fmla="*/ 757744 w 11382233"/>
              <a:gd name="connsiteY6" fmla="*/ 4546372 h 4546372"/>
              <a:gd name="connsiteX7" fmla="*/ 0 w 11382233"/>
              <a:gd name="connsiteY7" fmla="*/ 3788628 h 4546372"/>
              <a:gd name="connsiteX8" fmla="*/ 0 w 11382233"/>
              <a:gd name="connsiteY8" fmla="*/ 757744 h 454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4546372" fill="none" extrusionOk="0">
                <a:moveTo>
                  <a:pt x="0" y="757744"/>
                </a:moveTo>
                <a:cubicBezTo>
                  <a:pt x="-52480" y="342517"/>
                  <a:pt x="332127" y="40471"/>
                  <a:pt x="757744" y="0"/>
                </a:cubicBezTo>
                <a:cubicBezTo>
                  <a:pt x="4307928" y="77600"/>
                  <a:pt x="6260653" y="-27269"/>
                  <a:pt x="10624489" y="0"/>
                </a:cubicBezTo>
                <a:cubicBezTo>
                  <a:pt x="11069333" y="-34765"/>
                  <a:pt x="11458062" y="361577"/>
                  <a:pt x="11382233" y="757744"/>
                </a:cubicBezTo>
                <a:cubicBezTo>
                  <a:pt x="11491233" y="1999029"/>
                  <a:pt x="11304024" y="2617725"/>
                  <a:pt x="11382233" y="3788628"/>
                </a:cubicBezTo>
                <a:cubicBezTo>
                  <a:pt x="11313212" y="4180118"/>
                  <a:pt x="11036229" y="4549349"/>
                  <a:pt x="10624489" y="4546372"/>
                </a:cubicBezTo>
                <a:cubicBezTo>
                  <a:pt x="6048478" y="4595549"/>
                  <a:pt x="2075022" y="4423670"/>
                  <a:pt x="757744" y="4546372"/>
                </a:cubicBezTo>
                <a:cubicBezTo>
                  <a:pt x="329430" y="4621818"/>
                  <a:pt x="-41691" y="4243014"/>
                  <a:pt x="0" y="3788628"/>
                </a:cubicBezTo>
                <a:cubicBezTo>
                  <a:pt x="47022" y="2672703"/>
                  <a:pt x="104569" y="1498283"/>
                  <a:pt x="0" y="757744"/>
                </a:cubicBezTo>
                <a:close/>
              </a:path>
              <a:path w="11382233" h="4546372" stroke="0" extrusionOk="0">
                <a:moveTo>
                  <a:pt x="0" y="757744"/>
                </a:moveTo>
                <a:cubicBezTo>
                  <a:pt x="46366" y="333954"/>
                  <a:pt x="399656" y="-4030"/>
                  <a:pt x="757744" y="0"/>
                </a:cubicBezTo>
                <a:cubicBezTo>
                  <a:pt x="5275029" y="-129276"/>
                  <a:pt x="8380558" y="-77778"/>
                  <a:pt x="10624489" y="0"/>
                </a:cubicBezTo>
                <a:cubicBezTo>
                  <a:pt x="11027044" y="-50801"/>
                  <a:pt x="11380158" y="351219"/>
                  <a:pt x="11382233" y="757744"/>
                </a:cubicBezTo>
                <a:cubicBezTo>
                  <a:pt x="11463832" y="1422652"/>
                  <a:pt x="11536533" y="2514492"/>
                  <a:pt x="11382233" y="3788628"/>
                </a:cubicBezTo>
                <a:cubicBezTo>
                  <a:pt x="11397244" y="4238776"/>
                  <a:pt x="11023483" y="4552998"/>
                  <a:pt x="10624489" y="4546372"/>
                </a:cubicBezTo>
                <a:cubicBezTo>
                  <a:pt x="7182273" y="4590592"/>
                  <a:pt x="3992224" y="4516990"/>
                  <a:pt x="757744" y="4546372"/>
                </a:cubicBezTo>
                <a:cubicBezTo>
                  <a:pt x="336078" y="4534169"/>
                  <a:pt x="-60667" y="4193097"/>
                  <a:pt x="0" y="3788628"/>
                </a:cubicBezTo>
                <a:cubicBezTo>
                  <a:pt x="-159954" y="2710936"/>
                  <a:pt x="22140" y="1823699"/>
                  <a:pt x="0" y="757744"/>
                </a:cubicBezTo>
                <a:close/>
              </a:path>
            </a:pathLst>
          </a:custGeom>
          <a:solidFill>
            <a:schemeClr val="lt1"/>
          </a:solidFill>
          <a:ln w="76200">
            <a:solidFill>
              <a:srgbClr val="C0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Hình ảnh 3" descr="Ảnh có chứa đồ họa véc-tơ, đồ chơi&#10;&#10;Mô tả được tạo tự động">
            <a:extLst>
              <a:ext uri="{FF2B5EF4-FFF2-40B4-BE49-F238E27FC236}">
                <a16:creationId xmlns:a16="http://schemas.microsoft.com/office/drawing/2014/main" id="{646CB6B2-9816-762C-ED12-63EC75A78C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694" b="99592" l="4184" r="98061">
                        <a14:foregroundMark x1="71122" y1="44490" x2="54286" y2="51735"/>
                        <a14:foregroundMark x1="54286" y1="51735" x2="62347" y2="80510"/>
                        <a14:foregroundMark x1="62347" y1="80510" x2="87959" y2="69694"/>
                        <a14:foregroundMark x1="87959" y1="69694" x2="79490" y2="48673"/>
                        <a14:foregroundMark x1="79490" y1="48673" x2="69082" y2="46429"/>
                        <a14:foregroundMark x1="80714" y1="37143" x2="67551" y2="81122"/>
                        <a14:foregroundMark x1="67551" y1="81122" x2="56633" y2="87041"/>
                        <a14:foregroundMark x1="56633" y1="87041" x2="53571" y2="85102"/>
                        <a14:foregroundMark x1="45510" y1="90714" x2="66735" y2="98776"/>
                        <a14:foregroundMark x1="66735" y1="98776" x2="90000" y2="93776"/>
                        <a14:foregroundMark x1="90000" y1="93776" x2="96122" y2="65918"/>
                        <a14:foregroundMark x1="96122" y1="65918" x2="94694" y2="44694"/>
                        <a14:foregroundMark x1="91327" y1="43776" x2="84286" y2="87041"/>
                        <a14:foregroundMark x1="84286" y1="87041" x2="68673" y2="83061"/>
                        <a14:foregroundMark x1="77959" y1="78265" x2="74796" y2="87857"/>
                        <a14:foregroundMark x1="74796" y1="87857" x2="74898" y2="94184"/>
                        <a14:foregroundMark x1="77551" y1="60204" x2="73980" y2="87551"/>
                        <a14:foregroundMark x1="73980" y1="87551" x2="73980" y2="87551"/>
                        <a14:foregroundMark x1="62449" y1="65102" x2="59082" y2="82653"/>
                        <a14:foregroundMark x1="56020" y1="77551" x2="50918" y2="83571"/>
                        <a14:foregroundMark x1="50918" y1="83571" x2="50918" y2="83776"/>
                        <a14:foregroundMark x1="49082" y1="96224" x2="51327" y2="98265"/>
                        <a14:foregroundMark x1="69796" y1="82245" x2="64694" y2="97143"/>
                        <a14:foregroundMark x1="56939" y1="86939" x2="65306" y2="95306"/>
                        <a14:foregroundMark x1="51327" y1="74694" x2="58878" y2="85102"/>
                        <a14:foregroundMark x1="55510" y1="66429" x2="61531" y2="77959"/>
                        <a14:foregroundMark x1="61735" y1="60000" x2="66531" y2="66837"/>
                        <a14:foregroundMark x1="66531" y1="66837" x2="68265" y2="72857"/>
                        <a14:foregroundMark x1="89796" y1="66429" x2="86020" y2="80918"/>
                        <a14:foregroundMark x1="98469" y1="57347" x2="95816" y2="87959"/>
                        <a14:foregroundMark x1="84898" y1="99286" x2="98061" y2="95000"/>
                        <a14:foregroundMark x1="98061" y1="95000" x2="98469" y2="94184"/>
                        <a14:foregroundMark x1="88469" y1="92245" x2="92041" y2="96939"/>
                        <a14:foregroundMark x1="87959" y1="87143" x2="90408" y2="95510"/>
                        <a14:foregroundMark x1="88878" y1="88673" x2="84184" y2="90000"/>
                        <a14:foregroundMark x1="97143" y1="90918" x2="90408" y2="96429"/>
                        <a14:foregroundMark x1="94490" y1="99592" x2="97551" y2="90714"/>
                        <a14:foregroundMark x1="97551" y1="90714" x2="97551" y2="90714"/>
                        <a14:foregroundMark x1="97959" y1="86429" x2="98265" y2="89286"/>
                        <a14:foregroundMark x1="92245" y1="69592" x2="93980" y2="72857"/>
                        <a14:foregroundMark x1="80408" y1="61531" x2="80408" y2="61531"/>
                        <a14:foregroundMark x1="62041" y1="87347" x2="62653" y2="87551"/>
                        <a14:foregroundMark x1="65816" y1="87755" x2="65816" y2="87755"/>
                        <a14:foregroundMark x1="90714" y1="66633" x2="92857" y2="69286"/>
                        <a14:foregroundMark x1="91122" y1="73061" x2="91122" y2="73061"/>
                        <a14:foregroundMark x1="22653" y1="13367" x2="22383" y2="15095"/>
                        <a14:foregroundMark x1="21735" y1="13980" x2="21385" y2="14343"/>
                        <a14:foregroundMark x1="11735" y1="23061" x2="11912" y2="22579"/>
                        <a14:foregroundMark x1="9796" y1="9796" x2="9796" y2="9796"/>
                        <a14:foregroundMark x1="19796" y1="4694" x2="19796" y2="4694"/>
                        <a14:foregroundMark x1="4184" y1="20408" x2="4184" y2="20408"/>
                        <a14:foregroundMark x1="8469" y1="30000" x2="8469" y2="30000"/>
                        <a14:foregroundMark x1="28469" y1="7347" x2="28469" y2="7347"/>
                        <a14:foregroundMark x1="68878" y1="82245" x2="71224" y2="92143"/>
                        <a14:foregroundMark x1="71224" y1="78061" x2="72143" y2="86020"/>
                        <a14:backgroundMark x1="24898" y1="32041" x2="27143" y2="33571"/>
                        <a14:backgroundMark x1="25153" y1="31674" x2="25510" y2="32449"/>
                        <a14:backgroundMark x1="24898" y1="31122" x2="24938" y2="31209"/>
                        <a14:backgroundMark x1="24490" y1="31122" x2="23367" y2="31122"/>
                        <a14:backgroundMark x1="28469" y1="84694" x2="34694" y2="95816"/>
                        <a14:backgroundMark x1="29592" y1="76020" x2="33061" y2="90204"/>
                        <a14:backgroundMark x1="36939" y1="92653" x2="42245" y2="96224"/>
                        <a14:backgroundMark x1="87143" y1="23571" x2="98673" y2="27551"/>
                        <a14:backgroundMark x1="78469" y1="21531" x2="89592" y2="24898"/>
                        <a14:backgroundMark x1="84184" y1="19592" x2="91531" y2="22653"/>
                        <a14:backgroundMark x1="32755" y1="16122" x2="15816" y2="19388"/>
                        <a14:backgroundMark x1="14388" y1="10000" x2="22143" y2="24082"/>
                        <a14:backgroundMark x1="22143" y1="24082" x2="16735" y2="19388"/>
                        <a14:backgroundMark x1="18163" y1="10000" x2="22041" y2="26224"/>
                        <a14:backgroundMark x1="22041" y1="26224" x2="21429" y2="9286"/>
                        <a14:backgroundMark x1="21429" y1="9286" x2="12041" y2="1531"/>
                        <a14:backgroundMark x1="19592" y1="12755" x2="13163" y2="30204"/>
                        <a14:backgroundMark x1="13163" y1="30204" x2="15306" y2="32041"/>
                        <a14:backgroundMark x1="31327" y1="37653" x2="22857" y2="28776"/>
                        <a14:backgroundMark x1="32245" y1="34388" x2="33163" y2="30612"/>
                        <a14:backgroundMark x1="35102" y1="31531" x2="23776" y2="27857"/>
                        <a14:backgroundMark x1="14898" y1="16531" x2="21939" y2="35816"/>
                        <a14:backgroundMark x1="9286" y1="12347" x2="22143" y2="41429"/>
                        <a14:backgroundMark x1="22143" y1="41429" x2="25714" y2="42347"/>
                        <a14:backgroundMark x1="28061" y1="15612" x2="27041" y2="37245"/>
                        <a14:backgroundMark x1="27041" y1="37245" x2="27551" y2="37245"/>
                        <a14:backgroundMark x1="33163" y1="27857" x2="29388" y2="38571"/>
                        <a14:backgroundMark x1="37857" y1="30204" x2="29898" y2="36224"/>
                        <a14:backgroundMark x1="28980" y1="27347" x2="18163" y2="32041"/>
                        <a14:backgroundMark x1="24694" y1="23163" x2="21020" y2="34388"/>
                        <a14:backgroundMark x1="10612" y1="13776" x2="26633" y2="24082"/>
                        <a14:backgroundMark x1="19592" y1="14694" x2="29388" y2="32041"/>
                        <a14:backgroundMark x1="21020" y1="26429" x2="37857" y2="34388"/>
                        <a14:backgroundMark x1="29898" y1="25000" x2="30816" y2="40510"/>
                        <a14:backgroundMark x1="32245" y1="25000" x2="34592" y2="37653"/>
                        <a14:backgroundMark x1="36939" y1="28265" x2="31327" y2="35816"/>
                        <a14:backgroundMark x1="24694" y1="17959" x2="17653" y2="12347"/>
                        <a14:backgroundMark x1="23367" y1="16122" x2="26122" y2="26429"/>
                        <a14:backgroundMark x1="22857" y1="17449" x2="18163" y2="17449"/>
                        <a14:backgroundMark x1="21429" y1="16122" x2="16735" y2="14694"/>
                        <a14:backgroundMark x1="14898" y1="27347" x2="28061" y2="25510"/>
                        <a14:backgroundMark x1="30816" y1="23571" x2="32245" y2="30204"/>
                      </a14:backgroundRemoval>
                    </a14:imgEffect>
                  </a14:imgLayer>
                </a14:imgProps>
              </a:ext>
              <a:ext uri="{28A0092B-C50C-407E-A947-70E740481C1C}">
                <a14:useLocalDpi xmlns:a14="http://schemas.microsoft.com/office/drawing/2010/main" val="0"/>
              </a:ext>
            </a:extLst>
          </a:blip>
          <a:stretch>
            <a:fillRect/>
          </a:stretch>
        </p:blipFill>
        <p:spPr>
          <a:xfrm>
            <a:off x="9148693" y="3839738"/>
            <a:ext cx="3043307" cy="3043307"/>
          </a:xfrm>
          <a:prstGeom prst="rect">
            <a:avLst/>
          </a:prstGeom>
        </p:spPr>
      </p:pic>
      <p:sp>
        <p:nvSpPr>
          <p:cNvPr id="21" name="Hộp Văn bản 20">
            <a:extLst>
              <a:ext uri="{FF2B5EF4-FFF2-40B4-BE49-F238E27FC236}">
                <a16:creationId xmlns:a16="http://schemas.microsoft.com/office/drawing/2014/main" id="{6EE108AD-8036-3799-2571-7DF5DD3904BD}"/>
              </a:ext>
            </a:extLst>
          </p:cNvPr>
          <p:cNvSpPr txBox="1"/>
          <p:nvPr/>
        </p:nvSpPr>
        <p:spPr>
          <a:xfrm>
            <a:off x="539982" y="2624070"/>
            <a:ext cx="9579769" cy="3785652"/>
          </a:xfrm>
          <a:prstGeom prst="rect">
            <a:avLst/>
          </a:prstGeom>
          <a:noFill/>
        </p:spPr>
        <p:txBody>
          <a:bodyPr wrap="square">
            <a:spAutoFit/>
          </a:bodyPr>
          <a:lstStyle/>
          <a:p>
            <a:pPr algn="just"/>
            <a:r>
              <a:rPr lang="vi-VN" sz="6000" i="0" dirty="0">
                <a:solidFill>
                  <a:srgbClr val="C00000"/>
                </a:solidFill>
                <a:effectLst/>
                <a:latin typeface="Calibri" panose="020F0502020204030204" pitchFamily="34" charset="0"/>
                <a:cs typeface="Calibri" panose="020F0502020204030204" pitchFamily="34" charset="0"/>
              </a:rPr>
              <a:t>- Vì:</a:t>
            </a:r>
          </a:p>
          <a:p>
            <a:pPr algn="just"/>
            <a:r>
              <a:rPr lang="vi-VN" sz="6000" i="0" dirty="0">
                <a:solidFill>
                  <a:srgbClr val="C00000"/>
                </a:solidFill>
                <a:effectLst/>
                <a:latin typeface="Calibri" panose="020F0502020204030204" pitchFamily="34" charset="0"/>
                <a:cs typeface="Calibri" panose="020F0502020204030204" pitchFamily="34" charset="0"/>
              </a:rPr>
              <a:t>+ </a:t>
            </a:r>
            <a:r>
              <a:rPr lang="en-US" sz="6000" i="0" dirty="0" err="1">
                <a:solidFill>
                  <a:srgbClr val="C00000"/>
                </a:solidFill>
                <a:effectLst/>
                <a:latin typeface="Calibri" panose="020F0502020204030204" pitchFamily="34" charset="0"/>
                <a:cs typeface="Calibri" panose="020F0502020204030204" pitchFamily="34" charset="0"/>
              </a:rPr>
              <a:t>Hình</a:t>
            </a:r>
            <a:r>
              <a:rPr lang="en-US" sz="6000" i="0" dirty="0">
                <a:solidFill>
                  <a:srgbClr val="C00000"/>
                </a:solidFill>
                <a:effectLst/>
                <a:latin typeface="Calibri" panose="020F0502020204030204" pitchFamily="34" charset="0"/>
                <a:cs typeface="Calibri" panose="020F0502020204030204" pitchFamily="34" charset="0"/>
              </a:rPr>
              <a:t> 4: Gia </a:t>
            </a:r>
            <a:r>
              <a:rPr lang="en-US" sz="6000" i="0" dirty="0" err="1">
                <a:solidFill>
                  <a:srgbClr val="C00000"/>
                </a:solidFill>
                <a:effectLst/>
                <a:latin typeface="Calibri" panose="020F0502020204030204" pitchFamily="34" charset="0"/>
                <a:cs typeface="Calibri" panose="020F0502020204030204" pitchFamily="34" charset="0"/>
              </a:rPr>
              <a:t>đình</a:t>
            </a:r>
            <a:r>
              <a:rPr lang="en-US" sz="6000" i="0" dirty="0">
                <a:solidFill>
                  <a:srgbClr val="C00000"/>
                </a:solidFill>
                <a:effectLst/>
                <a:latin typeface="Calibri" panose="020F0502020204030204" pitchFamily="34" charset="0"/>
                <a:cs typeface="Calibri" panose="020F0502020204030204" pitchFamily="34" charset="0"/>
              </a:rPr>
              <a:t> đi </a:t>
            </a:r>
            <a:r>
              <a:rPr lang="en-US" sz="6000" i="0" dirty="0" err="1">
                <a:solidFill>
                  <a:srgbClr val="C00000"/>
                </a:solidFill>
                <a:effectLst/>
                <a:latin typeface="Calibri" panose="020F0502020204030204" pitchFamily="34" charset="0"/>
                <a:cs typeface="Calibri" panose="020F0502020204030204" pitchFamily="34" charset="0"/>
              </a:rPr>
              <a:t>cắm</a:t>
            </a:r>
            <a:r>
              <a:rPr lang="en-US" sz="6000" i="0" dirty="0">
                <a:solidFill>
                  <a:srgbClr val="C00000"/>
                </a:solidFill>
                <a:effectLst/>
                <a:latin typeface="Calibri" panose="020F0502020204030204" pitchFamily="34" charset="0"/>
                <a:cs typeface="Calibri" panose="020F0502020204030204" pitchFamily="34" charset="0"/>
              </a:rPr>
              <a:t> </a:t>
            </a:r>
            <a:r>
              <a:rPr lang="en-US" sz="6000" i="0" dirty="0" err="1">
                <a:solidFill>
                  <a:srgbClr val="C00000"/>
                </a:solidFill>
                <a:effectLst/>
                <a:latin typeface="Calibri" panose="020F0502020204030204" pitchFamily="34" charset="0"/>
                <a:cs typeface="Calibri" panose="020F0502020204030204" pitchFamily="34" charset="0"/>
              </a:rPr>
              <a:t>trại</a:t>
            </a:r>
            <a:r>
              <a:rPr lang="en-US" sz="6000" i="0" dirty="0">
                <a:solidFill>
                  <a:srgbClr val="C00000"/>
                </a:solidFill>
                <a:effectLst/>
                <a:latin typeface="Calibri" panose="020F0502020204030204" pitchFamily="34" charset="0"/>
                <a:cs typeface="Calibri" panose="020F0502020204030204" pitchFamily="34" charset="0"/>
              </a:rPr>
              <a:t> nhưng đã </a:t>
            </a:r>
            <a:r>
              <a:rPr lang="en-US" sz="6000" i="0" dirty="0" err="1">
                <a:solidFill>
                  <a:srgbClr val="C00000"/>
                </a:solidFill>
                <a:effectLst/>
                <a:latin typeface="Calibri" panose="020F0502020204030204" pitchFamily="34" charset="0"/>
                <a:cs typeface="Calibri" panose="020F0502020204030204" pitchFamily="34" charset="0"/>
              </a:rPr>
              <a:t>lãng</a:t>
            </a:r>
            <a:r>
              <a:rPr lang="en-US" sz="6000" i="0" dirty="0">
                <a:solidFill>
                  <a:srgbClr val="C00000"/>
                </a:solidFill>
                <a:effectLst/>
                <a:latin typeface="Calibri" panose="020F0502020204030204" pitchFamily="34" charset="0"/>
                <a:cs typeface="Calibri" panose="020F0502020204030204" pitchFamily="34" charset="0"/>
              </a:rPr>
              <a:t> phí quá </a:t>
            </a:r>
            <a:r>
              <a:rPr lang="en-US" sz="6000" i="0" dirty="0" err="1">
                <a:solidFill>
                  <a:srgbClr val="C00000"/>
                </a:solidFill>
                <a:effectLst/>
                <a:latin typeface="Calibri" panose="020F0502020204030204" pitchFamily="34" charset="0"/>
                <a:cs typeface="Calibri" panose="020F0502020204030204" pitchFamily="34" charset="0"/>
              </a:rPr>
              <a:t>nhiều</a:t>
            </a:r>
            <a:r>
              <a:rPr lang="en-US" sz="6000" i="0" dirty="0">
                <a:solidFill>
                  <a:srgbClr val="C00000"/>
                </a:solidFill>
                <a:effectLst/>
                <a:latin typeface="Calibri" panose="020F0502020204030204" pitchFamily="34" charset="0"/>
                <a:cs typeface="Calibri" panose="020F0502020204030204" pitchFamily="34" charset="0"/>
              </a:rPr>
              <a:t> </a:t>
            </a:r>
            <a:r>
              <a:rPr lang="en-US" sz="6000" i="0" dirty="0" err="1">
                <a:solidFill>
                  <a:srgbClr val="C00000"/>
                </a:solidFill>
                <a:effectLst/>
                <a:latin typeface="Calibri" panose="020F0502020204030204" pitchFamily="34" charset="0"/>
                <a:cs typeface="Calibri" panose="020F0502020204030204" pitchFamily="34" charset="0"/>
              </a:rPr>
              <a:t>thức</a:t>
            </a:r>
            <a:r>
              <a:rPr lang="en-US" sz="6000" i="0" dirty="0">
                <a:solidFill>
                  <a:srgbClr val="C00000"/>
                </a:solidFill>
                <a:effectLst/>
                <a:latin typeface="Calibri" panose="020F0502020204030204" pitchFamily="34" charset="0"/>
                <a:cs typeface="Calibri" panose="020F0502020204030204" pitchFamily="34" charset="0"/>
              </a:rPr>
              <a:t> ăn.</a:t>
            </a:r>
            <a:endParaRPr lang="vi-VN" sz="6000" i="0" dirty="0">
              <a:solidFill>
                <a:srgbClr val="C00000"/>
              </a:solidFill>
              <a:effectLst/>
              <a:latin typeface="Calibri" panose="020F0502020204030204" pitchFamily="34" charset="0"/>
              <a:cs typeface="Calibri" panose="020F0502020204030204" pitchFamily="34" charset="0"/>
            </a:endParaRPr>
          </a:p>
        </p:txBody>
      </p:sp>
      <p:pic>
        <p:nvPicPr>
          <p:cNvPr id="13" name="Hình ảnh 12">
            <a:extLst>
              <a:ext uri="{FF2B5EF4-FFF2-40B4-BE49-F238E27FC236}">
                <a16:creationId xmlns:a16="http://schemas.microsoft.com/office/drawing/2014/main" id="{CA4B9F5F-94D8-B0EA-9028-7E2C3D60103A}"/>
              </a:ext>
            </a:extLst>
          </p:cNvPr>
          <p:cNvPicPr>
            <a:picLocks noChangeAspect="1"/>
          </p:cNvPicPr>
          <p:nvPr/>
        </p:nvPicPr>
        <p:blipFill rotWithShape="1">
          <a:blip r:embed="rId6">
            <a:extLst>
              <a:ext uri="{28A0092B-C50C-407E-A947-70E740481C1C}">
                <a14:useLocalDpi xmlns:a14="http://schemas.microsoft.com/office/drawing/2010/main" val="0"/>
              </a:ext>
            </a:extLst>
          </a:blip>
          <a:srcRect l="-1203" t="53483" r="54220" b="373"/>
          <a:stretch/>
        </p:blipFill>
        <p:spPr>
          <a:xfrm rot="21424267">
            <a:off x="7032679" y="278962"/>
            <a:ext cx="3679088" cy="26787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4" name="Nhóm 13">
            <a:extLst>
              <a:ext uri="{FF2B5EF4-FFF2-40B4-BE49-F238E27FC236}">
                <a16:creationId xmlns:a16="http://schemas.microsoft.com/office/drawing/2014/main" id="{4F12B092-2E4B-FF19-A980-BF57E3882E75}"/>
              </a:ext>
            </a:extLst>
          </p:cNvPr>
          <p:cNvGrpSpPr/>
          <p:nvPr/>
        </p:nvGrpSpPr>
        <p:grpSpPr>
          <a:xfrm>
            <a:off x="-307701" y="0"/>
            <a:ext cx="8386809" cy="2833595"/>
            <a:chOff x="-2190152" y="3541652"/>
            <a:chExt cx="9893231" cy="2833595"/>
          </a:xfrm>
        </p:grpSpPr>
        <p:grpSp>
          <p:nvGrpSpPr>
            <p:cNvPr id="15" name="Nhóm 14">
              <a:extLst>
                <a:ext uri="{FF2B5EF4-FFF2-40B4-BE49-F238E27FC236}">
                  <a16:creationId xmlns:a16="http://schemas.microsoft.com/office/drawing/2014/main" id="{034D3EBB-9F85-A43B-2800-CA561A16F93A}"/>
                </a:ext>
              </a:extLst>
            </p:cNvPr>
            <p:cNvGrpSpPr/>
            <p:nvPr/>
          </p:nvGrpSpPr>
          <p:grpSpPr>
            <a:xfrm>
              <a:off x="-2190152" y="3541652"/>
              <a:ext cx="9489065" cy="1522533"/>
              <a:chOff x="-535764" y="5313349"/>
              <a:chExt cx="13456691" cy="1522533"/>
            </a:xfrm>
          </p:grpSpPr>
          <p:sp>
            <p:nvSpPr>
              <p:cNvPr id="23" name="TextBox 8">
                <a:extLst>
                  <a:ext uri="{FF2B5EF4-FFF2-40B4-BE49-F238E27FC236}">
                    <a16:creationId xmlns:a16="http://schemas.microsoft.com/office/drawing/2014/main" id="{997CB6E6-4A27-D279-DCB2-690A48C2A599}"/>
                  </a:ext>
                </a:extLst>
              </p:cNvPr>
              <p:cNvSpPr txBox="1"/>
              <p:nvPr/>
            </p:nvSpPr>
            <p:spPr>
              <a:xfrm>
                <a:off x="-535764" y="5458874"/>
                <a:ext cx="13456691" cy="1323439"/>
              </a:xfrm>
              <a:prstGeom prst="rect">
                <a:avLst/>
              </a:prstGeom>
              <a:noFill/>
            </p:spPr>
            <p:txBody>
              <a:bodyPr wrap="square" rtlCol="0">
                <a:spAutoFit/>
              </a:bodyPr>
              <a:lstStyle/>
              <a:p>
                <a:pPr algn="ct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Không</a:t>
                </a:r>
              </a:p>
            </p:txBody>
          </p:sp>
          <p:sp>
            <p:nvSpPr>
              <p:cNvPr id="24" name="Hộp Văn bản 23">
                <a:extLst>
                  <a:ext uri="{FF2B5EF4-FFF2-40B4-BE49-F238E27FC236}">
                    <a16:creationId xmlns:a16="http://schemas.microsoft.com/office/drawing/2014/main" id="{648BA619-585E-932D-6819-87FA99ED8D7B}"/>
                  </a:ext>
                </a:extLst>
              </p:cNvPr>
              <p:cNvSpPr txBox="1"/>
              <p:nvPr/>
            </p:nvSpPr>
            <p:spPr>
              <a:xfrm>
                <a:off x="576627" y="5313349"/>
                <a:ext cx="11387907" cy="1522533"/>
              </a:xfrm>
              <a:prstGeom prst="rect">
                <a:avLst/>
              </a:prstGeom>
              <a:noFill/>
            </p:spPr>
            <p:txBody>
              <a:bodyPr wrap="square">
                <a:spAutoFit/>
              </a:bodyPr>
              <a:lstStyle/>
              <a:p>
                <a:pPr algn="ctr">
                  <a:lnSpc>
                    <a:spcPct val="130000"/>
                  </a:lnSpc>
                </a:pPr>
                <a:r>
                  <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8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8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ô</a:t>
                </a:r>
                <a:r>
                  <a:rPr lang="en-US" sz="8000" b="1" dirty="0">
                    <a:ln w="28575">
                      <a:solidFill>
                        <a:srgbClr val="002060"/>
                      </a:solidFill>
                      <a:prstDash val="solid"/>
                    </a:ln>
                    <a:solidFill>
                      <a:schemeClr val="accent4">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8000" b="1" dirty="0">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g</a:t>
                </a:r>
                <a:endPar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
          <p:nvSpPr>
            <p:cNvPr id="16" name="Hộp Văn bản 15">
              <a:extLst>
                <a:ext uri="{FF2B5EF4-FFF2-40B4-BE49-F238E27FC236}">
                  <a16:creationId xmlns:a16="http://schemas.microsoft.com/office/drawing/2014/main" id="{5ABFF8D1-90C1-6694-6706-C55F1DC8900B}"/>
                </a:ext>
              </a:extLst>
            </p:cNvPr>
            <p:cNvSpPr txBox="1"/>
            <p:nvPr/>
          </p:nvSpPr>
          <p:spPr>
            <a:xfrm>
              <a:off x="44979" y="5051808"/>
              <a:ext cx="7658100" cy="1323439"/>
            </a:xfrm>
            <a:prstGeom prst="rect">
              <a:avLst/>
            </a:prstGeom>
            <a:noFill/>
          </p:spPr>
          <p:txBody>
            <a:bodyPr wrap="square">
              <a:spAutoFit/>
            </a:bodyPr>
            <a:lstStyle/>
            <a:p>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tiết</a:t>
              </a: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kiệm</a:t>
              </a: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8000" dirty="0"/>
            </a:p>
          </p:txBody>
        </p:sp>
        <p:sp>
          <p:nvSpPr>
            <p:cNvPr id="22" name="Hộp Văn bản 21">
              <a:extLst>
                <a:ext uri="{FF2B5EF4-FFF2-40B4-BE49-F238E27FC236}">
                  <a16:creationId xmlns:a16="http://schemas.microsoft.com/office/drawing/2014/main" id="{2C5B6309-1BB6-D5DD-D064-897E81130497}"/>
                </a:ext>
              </a:extLst>
            </p:cNvPr>
            <p:cNvSpPr txBox="1"/>
            <p:nvPr/>
          </p:nvSpPr>
          <p:spPr>
            <a:xfrm>
              <a:off x="44955" y="5029123"/>
              <a:ext cx="7284719" cy="1323439"/>
            </a:xfrm>
            <a:prstGeom prst="rect">
              <a:avLst/>
            </a:prstGeom>
            <a:noFill/>
          </p:spPr>
          <p:txBody>
            <a:bodyPr wrap="square">
              <a:spAutoFit/>
            </a:bodyPr>
            <a:lstStyle/>
            <a:p>
              <a:r>
                <a:rPr lang="en-US" sz="8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8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8000" b="1" dirty="0" err="1">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ết</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8000" b="1" dirty="0" err="1">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8000" b="1" dirty="0" err="1">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ệ</a:t>
              </a:r>
              <a:r>
                <a:rPr lang="en-US" sz="8000" b="1" dirty="0" err="1">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m</a:t>
              </a:r>
              <a:r>
                <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8000" dirty="0"/>
            </a:p>
          </p:txBody>
        </p:sp>
      </p:grpSp>
    </p:spTree>
    <p:extLst>
      <p:ext uri="{BB962C8B-B14F-4D97-AF65-F5344CB8AC3E}">
        <p14:creationId xmlns:p14="http://schemas.microsoft.com/office/powerpoint/2010/main" val="23566973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par>
                                <p:cTn id="13" presetID="2" presetClass="entr" presetSubtype="4"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32" presetClass="emph" presetSubtype="0" fill="hold" nodeType="after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a:extLst>
              <a:ext uri="{FF2B5EF4-FFF2-40B4-BE49-F238E27FC236}">
                <a16:creationId xmlns:a16="http://schemas.microsoft.com/office/drawing/2014/main" id="{4F382E89-593E-0153-5680-2E286AEAB9D2}"/>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6" name="Đám mây 5">
            <a:extLst>
              <a:ext uri="{FF2B5EF4-FFF2-40B4-BE49-F238E27FC236}">
                <a16:creationId xmlns:a16="http://schemas.microsoft.com/office/drawing/2014/main" id="{5F6E9796-64D7-BAEB-11CA-EBEFD2DC16E0}"/>
              </a:ext>
            </a:extLst>
          </p:cNvPr>
          <p:cNvSpPr/>
          <p:nvPr/>
        </p:nvSpPr>
        <p:spPr>
          <a:xfrm>
            <a:off x="1020170" y="112594"/>
            <a:ext cx="10151660" cy="6402930"/>
          </a:xfrm>
          <a:prstGeom prst="cloud">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2">
            <a:extLst>
              <a:ext uri="{FF2B5EF4-FFF2-40B4-BE49-F238E27FC236}">
                <a16:creationId xmlns:a16="http://schemas.microsoft.com/office/drawing/2014/main" id="{1B234F84-79E6-1290-E573-2739CF22A805}"/>
              </a:ext>
            </a:extLst>
          </p:cNvPr>
          <p:cNvSpPr txBox="1"/>
          <p:nvPr/>
        </p:nvSpPr>
        <p:spPr>
          <a:xfrm>
            <a:off x="1532642" y="2907429"/>
            <a:ext cx="2703181" cy="1200329"/>
          </a:xfrm>
          <a:prstGeom prst="rect">
            <a:avLst/>
          </a:prstGeom>
          <a:noFill/>
        </p:spPr>
        <p:txBody>
          <a:bodyPr wrap="square" rtlCol="0">
            <a:prstTxWarp prst="textArchUp">
              <a:avLst/>
            </a:prstTxWarp>
            <a:spAutoFit/>
          </a:bodyPr>
          <a:lstStyle/>
          <a:p>
            <a:pPr algn="ctr"/>
            <a:r>
              <a:rPr lang="en-US" sz="5000" b="1" dirty="0" err="1">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Bài</a:t>
            </a:r>
            <a:r>
              <a:rPr lang="en-US" sz="5000" b="1" dirty="0">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 12</a:t>
            </a:r>
          </a:p>
        </p:txBody>
      </p:sp>
      <p:sp>
        <p:nvSpPr>
          <p:cNvPr id="15" name="Hộp Văn bản 14">
            <a:extLst>
              <a:ext uri="{FF2B5EF4-FFF2-40B4-BE49-F238E27FC236}">
                <a16:creationId xmlns:a16="http://schemas.microsoft.com/office/drawing/2014/main" id="{B5E41389-DBC4-EB36-7BC3-57E9A5C8EF70}"/>
              </a:ext>
            </a:extLst>
          </p:cNvPr>
          <p:cNvSpPr txBox="1"/>
          <p:nvPr/>
        </p:nvSpPr>
        <p:spPr>
          <a:xfrm>
            <a:off x="3630487" y="1804333"/>
            <a:ext cx="5811178" cy="861774"/>
          </a:xfrm>
          <a:prstGeom prst="rect">
            <a:avLst/>
          </a:prstGeom>
          <a:noFill/>
        </p:spPr>
        <p:txBody>
          <a:bodyPr wrap="square">
            <a:spAutoFit/>
          </a:bodyPr>
          <a:lstStyle/>
          <a:p>
            <a:pPr algn="just"/>
            <a:r>
              <a:rPr lang="en-US" sz="5000" dirty="0" err="1">
                <a:ln w="28575">
                  <a:solidFill>
                    <a:srgbClr val="0070C0"/>
                  </a:solidFill>
                </a:ln>
                <a:solidFill>
                  <a:schemeClr val="accent2">
                    <a:lumMod val="40000"/>
                    <a:lumOff val="60000"/>
                  </a:schemeClr>
                </a:solidFill>
                <a:latin typeface="SVN-Hole Hearted" panose="020B0A06020104020203" pitchFamily="34" charset="0"/>
              </a:rPr>
              <a:t>T</a:t>
            </a:r>
            <a:r>
              <a:rPr lang="en-US" sz="5000" dirty="0" err="1">
                <a:ln w="28575">
                  <a:solidFill>
                    <a:srgbClr val="0070C0"/>
                  </a:solidFill>
                </a:ln>
                <a:solidFill>
                  <a:schemeClr val="tx2">
                    <a:lumMod val="20000"/>
                    <a:lumOff val="80000"/>
                  </a:schemeClr>
                </a:solidFill>
                <a:latin typeface="SVN-Hole Hearted" panose="020B0A06020104020203" pitchFamily="34" charset="0"/>
              </a:rPr>
              <a:t>ự</a:t>
            </a:r>
            <a:r>
              <a:rPr lang="en-US" sz="5000" dirty="0">
                <a:ln w="28575">
                  <a:solidFill>
                    <a:srgbClr val="0070C0"/>
                  </a:solidFill>
                </a:ln>
                <a:solidFill>
                  <a:schemeClr val="accent2">
                    <a:lumMod val="40000"/>
                    <a:lumOff val="60000"/>
                  </a:schemeClr>
                </a:solidFill>
                <a:latin typeface="SVN-Hole Hearted" panose="020B0A06020104020203" pitchFamily="34" charset="0"/>
              </a:rPr>
              <a:t> </a:t>
            </a:r>
            <a:r>
              <a:rPr lang="en-US" sz="5000" dirty="0" err="1">
                <a:ln w="28575">
                  <a:solidFill>
                    <a:srgbClr val="0070C0"/>
                  </a:solidFill>
                </a:ln>
                <a:solidFill>
                  <a:schemeClr val="accent4">
                    <a:lumMod val="40000"/>
                    <a:lumOff val="60000"/>
                  </a:schemeClr>
                </a:solidFill>
                <a:latin typeface="SVN-Hole Hearted" panose="020B0A06020104020203" pitchFamily="34" charset="0"/>
              </a:rPr>
              <a:t>n</a:t>
            </a:r>
            <a:r>
              <a:rPr lang="en-US" sz="5000" dirty="0" err="1">
                <a:ln w="28575">
                  <a:solidFill>
                    <a:srgbClr val="0070C0"/>
                  </a:solidFill>
                </a:ln>
                <a:solidFill>
                  <a:schemeClr val="accent6">
                    <a:lumMod val="40000"/>
                    <a:lumOff val="60000"/>
                  </a:schemeClr>
                </a:solidFill>
                <a:latin typeface="SVN-Hole Hearted" panose="020B0A06020104020203" pitchFamily="34" charset="0"/>
              </a:rPr>
              <a:t>h</a:t>
            </a:r>
            <a:r>
              <a:rPr lang="en-US" sz="5000" dirty="0" err="1">
                <a:ln w="28575">
                  <a:solidFill>
                    <a:srgbClr val="0070C0"/>
                  </a:solidFill>
                </a:ln>
                <a:solidFill>
                  <a:schemeClr val="accent5">
                    <a:lumMod val="20000"/>
                    <a:lumOff val="80000"/>
                  </a:schemeClr>
                </a:solidFill>
                <a:latin typeface="SVN-Hole Hearted" panose="020B0A06020104020203" pitchFamily="34" charset="0"/>
              </a:rPr>
              <a:t>i</a:t>
            </a:r>
            <a:r>
              <a:rPr lang="en-US" sz="5000" dirty="0" err="1">
                <a:ln w="28575">
                  <a:solidFill>
                    <a:srgbClr val="0070C0"/>
                  </a:solidFill>
                </a:ln>
                <a:solidFill>
                  <a:schemeClr val="accent2">
                    <a:lumMod val="40000"/>
                    <a:lumOff val="60000"/>
                  </a:schemeClr>
                </a:solidFill>
                <a:latin typeface="SVN-Hole Hearted" panose="020B0A06020104020203" pitchFamily="34" charset="0"/>
              </a:rPr>
              <a:t>ê</a:t>
            </a:r>
            <a:r>
              <a:rPr lang="en-US" sz="5000" dirty="0" err="1">
                <a:ln w="28575">
                  <a:solidFill>
                    <a:srgbClr val="0070C0"/>
                  </a:solidFill>
                </a:ln>
                <a:solidFill>
                  <a:srgbClr val="F5B8F6"/>
                </a:solidFill>
                <a:latin typeface="SVN-Hole Hearted" panose="020B0A06020104020203" pitchFamily="34" charset="0"/>
              </a:rPr>
              <a:t>n</a:t>
            </a:r>
            <a:r>
              <a:rPr lang="en-US" sz="5000" dirty="0">
                <a:ln w="28575">
                  <a:solidFill>
                    <a:srgbClr val="0070C0"/>
                  </a:solidFill>
                </a:ln>
                <a:solidFill>
                  <a:schemeClr val="accent2">
                    <a:lumMod val="40000"/>
                    <a:lumOff val="60000"/>
                  </a:schemeClr>
                </a:solidFill>
                <a:latin typeface="SVN-Hole Hearted" panose="020B0A06020104020203" pitchFamily="34" charset="0"/>
              </a:rPr>
              <a:t> </a:t>
            </a:r>
            <a:r>
              <a:rPr lang="en-US" sz="5000" dirty="0" err="1">
                <a:ln w="28575">
                  <a:solidFill>
                    <a:srgbClr val="0070C0"/>
                  </a:solidFill>
                </a:ln>
                <a:solidFill>
                  <a:schemeClr val="accent2">
                    <a:lumMod val="40000"/>
                    <a:lumOff val="60000"/>
                  </a:schemeClr>
                </a:solidFill>
                <a:latin typeface="SVN-Hole Hearted" panose="020B0A06020104020203" pitchFamily="34" charset="0"/>
              </a:rPr>
              <a:t>v</a:t>
            </a:r>
            <a:r>
              <a:rPr lang="en-US" sz="5000" dirty="0" err="1">
                <a:ln w="28575">
                  <a:solidFill>
                    <a:srgbClr val="0070C0"/>
                  </a:solidFill>
                </a:ln>
                <a:solidFill>
                  <a:schemeClr val="accent5">
                    <a:lumMod val="20000"/>
                    <a:lumOff val="80000"/>
                  </a:schemeClr>
                </a:solidFill>
                <a:latin typeface="SVN-Hole Hearted" panose="020B0A06020104020203" pitchFamily="34" charset="0"/>
              </a:rPr>
              <a:t>à</a:t>
            </a:r>
            <a:r>
              <a:rPr lang="en-US" sz="5000" dirty="0">
                <a:ln w="28575">
                  <a:solidFill>
                    <a:srgbClr val="0070C0"/>
                  </a:solidFill>
                </a:ln>
                <a:solidFill>
                  <a:schemeClr val="accent2">
                    <a:lumMod val="40000"/>
                    <a:lumOff val="60000"/>
                  </a:schemeClr>
                </a:solidFill>
                <a:latin typeface="SVN-Hole Hearted" panose="020B0A06020104020203" pitchFamily="34" charset="0"/>
              </a:rPr>
              <a:t> </a:t>
            </a:r>
            <a:r>
              <a:rPr lang="en-US" sz="5000" dirty="0" err="1">
                <a:ln w="28575">
                  <a:solidFill>
                    <a:srgbClr val="0070C0"/>
                  </a:solidFill>
                </a:ln>
                <a:solidFill>
                  <a:schemeClr val="accent4">
                    <a:lumMod val="20000"/>
                    <a:lumOff val="80000"/>
                  </a:schemeClr>
                </a:solidFill>
                <a:latin typeface="SVN-Hole Hearted" panose="020B0A06020104020203" pitchFamily="34" charset="0"/>
              </a:rPr>
              <a:t>x</a:t>
            </a:r>
            <a:r>
              <a:rPr lang="en-US" sz="5000" dirty="0" err="1">
                <a:ln w="28575">
                  <a:solidFill>
                    <a:srgbClr val="0070C0"/>
                  </a:solidFill>
                </a:ln>
                <a:solidFill>
                  <a:schemeClr val="accent6">
                    <a:lumMod val="20000"/>
                    <a:lumOff val="80000"/>
                  </a:schemeClr>
                </a:solidFill>
                <a:latin typeface="SVN-Hole Hearted" panose="020B0A06020104020203" pitchFamily="34" charset="0"/>
              </a:rPr>
              <a:t>ã</a:t>
            </a:r>
            <a:r>
              <a:rPr lang="en-US" sz="5000" dirty="0">
                <a:ln w="28575">
                  <a:solidFill>
                    <a:srgbClr val="0070C0"/>
                  </a:solidFill>
                </a:ln>
                <a:solidFill>
                  <a:schemeClr val="accent2">
                    <a:lumMod val="40000"/>
                    <a:lumOff val="60000"/>
                  </a:schemeClr>
                </a:solidFill>
                <a:latin typeface="SVN-Hole Hearted" panose="020B0A06020104020203" pitchFamily="34" charset="0"/>
              </a:rPr>
              <a:t> </a:t>
            </a:r>
            <a:r>
              <a:rPr lang="en-US" sz="5000" dirty="0" err="1">
                <a:ln w="28575">
                  <a:solidFill>
                    <a:srgbClr val="0070C0"/>
                  </a:solidFill>
                </a:ln>
                <a:solidFill>
                  <a:srgbClr val="F5B8F6"/>
                </a:solidFill>
                <a:latin typeface="SVN-Hole Hearted" panose="020B0A06020104020203" pitchFamily="34" charset="0"/>
              </a:rPr>
              <a:t>h</a:t>
            </a:r>
            <a:r>
              <a:rPr lang="en-US" sz="5000" dirty="0" err="1">
                <a:ln w="28575">
                  <a:solidFill>
                    <a:srgbClr val="0070C0"/>
                  </a:solidFill>
                </a:ln>
                <a:solidFill>
                  <a:schemeClr val="accent1">
                    <a:lumMod val="20000"/>
                    <a:lumOff val="80000"/>
                  </a:schemeClr>
                </a:solidFill>
                <a:latin typeface="SVN-Hole Hearted" panose="020B0A06020104020203" pitchFamily="34" charset="0"/>
              </a:rPr>
              <a:t>ộ</a:t>
            </a:r>
            <a:r>
              <a:rPr lang="en-US" sz="5000" dirty="0" err="1">
                <a:ln w="28575">
                  <a:solidFill>
                    <a:srgbClr val="0070C0"/>
                  </a:solidFill>
                </a:ln>
                <a:solidFill>
                  <a:schemeClr val="accent2">
                    <a:lumMod val="40000"/>
                    <a:lumOff val="60000"/>
                  </a:schemeClr>
                </a:solidFill>
                <a:latin typeface="SVN-Hole Hearted" panose="020B0A06020104020203" pitchFamily="34" charset="0"/>
              </a:rPr>
              <a:t>i</a:t>
            </a:r>
            <a:endParaRPr lang="vi-VN" sz="5000" dirty="0">
              <a:ln w="28575">
                <a:solidFill>
                  <a:srgbClr val="0070C0"/>
                </a:solidFill>
              </a:ln>
              <a:solidFill>
                <a:srgbClr val="FF9693"/>
              </a:solidFill>
            </a:endParaRPr>
          </a:p>
        </p:txBody>
      </p:sp>
      <p:sp>
        <p:nvSpPr>
          <p:cNvPr id="16" name="TextBox 10">
            <a:extLst>
              <a:ext uri="{FF2B5EF4-FFF2-40B4-BE49-F238E27FC236}">
                <a16:creationId xmlns:a16="http://schemas.microsoft.com/office/drawing/2014/main" id="{86559E5B-E74A-BC4E-6199-CAAB78E54FB5}"/>
              </a:ext>
            </a:extLst>
          </p:cNvPr>
          <p:cNvSpPr txBox="1"/>
          <p:nvPr/>
        </p:nvSpPr>
        <p:spPr>
          <a:xfrm>
            <a:off x="2385356" y="3019287"/>
            <a:ext cx="7421287" cy="2176943"/>
          </a:xfrm>
          <a:prstGeom prst="rect">
            <a:avLst/>
          </a:prstGeom>
          <a:noFill/>
        </p:spPr>
        <p:txBody>
          <a:bodyPr wrap="square" rtlCol="0">
            <a:spAutoFit/>
          </a:bodyPr>
          <a:lstStyle/>
          <a:p>
            <a:pPr algn="ctr">
              <a:lnSpc>
                <a:spcPct val="130000"/>
              </a:lnSpc>
            </a:pPr>
            <a:r>
              <a:rPr lang="en-US" sz="5500" b="1" dirty="0" err="1">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5500" b="1" dirty="0" err="1">
                <a:ln w="28575">
                  <a:solidFill>
                    <a:srgbClr val="002060"/>
                  </a:solidFill>
                  <a:prstDash val="solid"/>
                </a:ln>
                <a:solidFill>
                  <a:srgbClr val="5DFFFF"/>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500" b="1" dirty="0" err="1">
                <a:ln w="28575">
                  <a:solidFill>
                    <a:srgbClr val="002060"/>
                  </a:solidFill>
                  <a:prstDash val="solid"/>
                </a:ln>
                <a:solidFill>
                  <a:srgbClr val="FF9693"/>
                </a:solidFill>
                <a:effectLst>
                  <a:outerShdw blurRad="12700" dist="38100" dir="2700000" algn="tl" rotWithShape="0">
                    <a:schemeClr val="accent5">
                      <a:lumMod val="60000"/>
                      <a:lumOff val="40000"/>
                    </a:schemeClr>
                  </a:outerShdw>
                </a:effectLst>
                <a:latin typeface="SVN-Poky's" panose="020B0606040200020203" pitchFamily="34" charset="0"/>
              </a:rPr>
              <a:t>ê</a:t>
            </a:r>
            <a:r>
              <a:rPr lang="en-US" sz="55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u</a:t>
            </a:r>
            <a:r>
              <a:rPr lang="en-US" sz="5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500" b="1" dirty="0" err="1">
                <a:ln w="28575">
                  <a:solidFill>
                    <a:srgbClr val="002060"/>
                  </a:solidFill>
                  <a:prstDash val="solid"/>
                </a:ln>
                <a:solidFill>
                  <a:schemeClr val="accent1">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en-US" sz="5500" b="1" dirty="0" err="1">
                <a:ln w="28575">
                  <a:solidFill>
                    <a:srgbClr val="002060"/>
                  </a:solidFill>
                  <a:prstDash val="solid"/>
                </a:ln>
                <a:solidFill>
                  <a:schemeClr val="accent4">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ù</a:t>
            </a:r>
            <a:r>
              <a:rPr lang="en-US" sz="5500" b="1" dirty="0" err="1">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500" b="1" dirty="0" err="1">
                <a:ln w="28575">
                  <a:solidFill>
                    <a:srgbClr val="002060"/>
                  </a:solidFill>
                  <a:prstDash val="solid"/>
                </a:ln>
                <a:solidFill>
                  <a:srgbClr val="E8ACD8"/>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5500" b="1" dirty="0">
                <a:ln w="28575">
                  <a:solidFill>
                    <a:srgbClr val="002060"/>
                  </a:solidFill>
                  <a:prstDash val="solid"/>
                </a:ln>
                <a:solidFill>
                  <a:srgbClr val="E8ACD8"/>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500" b="1" dirty="0" err="1">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5500" b="1" dirty="0" err="1">
                <a:ln w="28575">
                  <a:solidFill>
                    <a:srgbClr val="002060"/>
                  </a:solidFill>
                  <a:prstDash val="solid"/>
                </a:ln>
                <a:solidFill>
                  <a:srgbClr val="9797FD"/>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500" b="1" dirty="0" err="1">
                <a:ln w="28575">
                  <a:solidFill>
                    <a:srgbClr val="002060"/>
                  </a:solidFill>
                  <a:prstDash val="solid"/>
                </a:ln>
                <a:solidFill>
                  <a:srgbClr val="FAFA9A"/>
                </a:solidFill>
                <a:effectLst>
                  <a:outerShdw blurRad="12700" dist="38100" dir="2700000" algn="tl" rotWithShape="0">
                    <a:schemeClr val="accent5">
                      <a:lumMod val="60000"/>
                      <a:lumOff val="40000"/>
                    </a:schemeClr>
                  </a:outerShdw>
                </a:effectLst>
                <a:latin typeface="SVN-Poky's" panose="020B0606040200020203" pitchFamily="34" charset="0"/>
              </a:rPr>
              <a:t>ế</a:t>
            </a:r>
            <a:r>
              <a:rPr lang="en-US" sz="55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5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500" b="1" dirty="0" err="1">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k</a:t>
            </a:r>
            <a:r>
              <a:rPr lang="en-US" sz="5500" b="1" dirty="0" err="1">
                <a:ln w="28575">
                  <a:solidFill>
                    <a:srgbClr val="002060"/>
                  </a:solidFill>
                  <a:prstDash val="solid"/>
                </a:ln>
                <a:solidFill>
                  <a:schemeClr val="accent3">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500" b="1" dirty="0" err="1">
                <a:ln w="28575">
                  <a:solidFill>
                    <a:srgbClr val="002060"/>
                  </a:solidFill>
                  <a:prstDash val="solid"/>
                </a:ln>
                <a:solidFill>
                  <a:schemeClr val="accent4">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5500" b="1" dirty="0" err="1">
                <a:ln w="28575">
                  <a:solidFill>
                    <a:srgbClr val="002060"/>
                  </a:solidFill>
                  <a:prstDash val="solid"/>
                </a:ln>
                <a:solidFill>
                  <a:srgbClr val="5DFF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5500" b="1" dirty="0">
                <a:ln w="28575">
                  <a:solidFill>
                    <a:srgbClr val="002060"/>
                  </a:solidFill>
                  <a:prstDash val="solid"/>
                </a:ln>
                <a:solidFill>
                  <a:srgbClr val="5DFF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500" b="1" dirty="0" err="1">
                <a:ln w="28575">
                  <a:solidFill>
                    <a:srgbClr val="002060"/>
                  </a:solidFill>
                  <a:prstDash val="solid"/>
                </a:ln>
                <a:solidFill>
                  <a:schemeClr val="accent6">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5500" b="1" dirty="0">
                <a:ln w="28575">
                  <a:solidFill>
                    <a:srgbClr val="002060"/>
                  </a:solidFill>
                  <a:prstDash val="solid"/>
                </a:ln>
                <a:solidFill>
                  <a:schemeClr val="accent6">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500" b="1" dirty="0" err="1">
                <a:ln w="28575">
                  <a:solidFill>
                    <a:srgbClr val="002060"/>
                  </a:solidFill>
                  <a:prstDash val="solid"/>
                </a:ln>
                <a:solidFill>
                  <a:srgbClr val="5DFF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5500" b="1" dirty="0" err="1">
                <a:ln w="28575">
                  <a:solidFill>
                    <a:srgbClr val="002060"/>
                  </a:solidFill>
                  <a:prstDash val="solid"/>
                </a:ln>
                <a:solidFill>
                  <a:srgbClr val="FF9693"/>
                </a:solidFill>
                <a:effectLst>
                  <a:outerShdw blurRad="12700" dist="38100" dir="2700000" algn="tl" rotWithShape="0">
                    <a:schemeClr val="accent5">
                      <a:lumMod val="60000"/>
                      <a:lumOff val="40000"/>
                    </a:schemeClr>
                  </a:outerShdw>
                </a:effectLst>
                <a:latin typeface="SVN-Poky's" panose="020B0606040200020203" pitchFamily="34" charset="0"/>
              </a:rPr>
              <a:t>ả</a:t>
            </a:r>
            <a:r>
              <a:rPr lang="en-US" sz="55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5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500" b="1" dirty="0" err="1">
                <a:ln w="28575">
                  <a:solidFill>
                    <a:srgbClr val="002060"/>
                  </a:solidFill>
                  <a:prstDash val="solid"/>
                </a:ln>
                <a:solidFill>
                  <a:schemeClr val="accent1">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5500" b="1" dirty="0" err="1">
                <a:ln w="28575">
                  <a:solidFill>
                    <a:srgbClr val="002060"/>
                  </a:solidFill>
                  <a:prstDash val="solid"/>
                </a:ln>
                <a:solidFill>
                  <a:schemeClr val="accent4">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5500" b="1" dirty="0">
                <a:ln w="28575">
                  <a:solidFill>
                    <a:srgbClr val="002060"/>
                  </a:solidFill>
                  <a:prstDash val="solid"/>
                </a:ln>
                <a:solidFill>
                  <a:schemeClr val="accent4">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500" b="1" dirty="0" err="1">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5500" b="1" dirty="0" err="1">
                <a:ln w="28575">
                  <a:solidFill>
                    <a:srgbClr val="002060"/>
                  </a:solidFill>
                  <a:prstDash val="solid"/>
                </a:ln>
                <a:solidFill>
                  <a:srgbClr val="E8ACD8"/>
                </a:solidFill>
                <a:effectLst>
                  <a:outerShdw blurRad="12700" dist="38100" dir="2700000" algn="tl" rotWithShape="0">
                    <a:schemeClr val="accent5">
                      <a:lumMod val="60000"/>
                      <a:lumOff val="40000"/>
                    </a:schemeClr>
                  </a:outerShdw>
                </a:effectLst>
                <a:latin typeface="SVN-Poky's" panose="020B0606040200020203" pitchFamily="34" charset="0"/>
              </a:rPr>
              <a:t>ôi</a:t>
            </a:r>
            <a:r>
              <a:rPr lang="en-US" sz="5500" b="1" dirty="0">
                <a:ln w="28575">
                  <a:solidFill>
                    <a:srgbClr val="002060"/>
                  </a:solidFill>
                  <a:prstDash val="solid"/>
                </a:ln>
                <a:solidFill>
                  <a:srgbClr val="E8ACD8"/>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500" b="1" dirty="0" err="1">
                <a:ln w="28575">
                  <a:solidFill>
                    <a:srgbClr val="002060"/>
                  </a:solidFill>
                  <a:prstDash val="solid"/>
                </a:ln>
                <a:solidFill>
                  <a:srgbClr val="9797FD"/>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5500" b="1" dirty="0" err="1">
                <a:ln w="28575">
                  <a:solidFill>
                    <a:srgbClr val="002060"/>
                  </a:solidFill>
                  <a:prstDash val="solid"/>
                </a:ln>
                <a:solidFill>
                  <a:srgbClr val="FAFA9A"/>
                </a:solidFill>
                <a:effectLst>
                  <a:outerShdw blurRad="12700" dist="38100" dir="2700000" algn="tl" rotWithShape="0">
                    <a:schemeClr val="accent5">
                      <a:lumMod val="60000"/>
                      <a:lumOff val="40000"/>
                    </a:schemeClr>
                  </a:outerShdw>
                </a:effectLst>
                <a:latin typeface="SVN-Poky's" panose="020B0606040200020203" pitchFamily="34" charset="0"/>
              </a:rPr>
              <a:t>r</a:t>
            </a:r>
            <a:r>
              <a:rPr lang="en-US" sz="55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ư</a:t>
            </a:r>
            <a:r>
              <a:rPr lang="en-US" sz="5500" b="1" dirty="0" err="1">
                <a:ln w="28575">
                  <a:solidFill>
                    <a:srgbClr val="002060"/>
                  </a:solidFill>
                  <a:prstDash val="solid"/>
                </a:ln>
                <a:solidFill>
                  <a:schemeClr val="accent1">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ờ</a:t>
            </a:r>
            <a:r>
              <a:rPr lang="en-US" sz="5500" b="1" dirty="0" err="1">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500" b="1" dirty="0" err="1">
                <a:ln w="28575">
                  <a:solidFill>
                    <a:srgbClr val="002060"/>
                  </a:solidFill>
                  <a:prstDash val="solid"/>
                </a:ln>
                <a:solidFill>
                  <a:srgbClr val="E8ACD8"/>
                </a:solidFill>
                <a:effectLst>
                  <a:outerShdw blurRad="12700" dist="38100" dir="2700000" algn="tl" rotWithShape="0">
                    <a:schemeClr val="accent5">
                      <a:lumMod val="60000"/>
                      <a:lumOff val="40000"/>
                    </a:schemeClr>
                  </a:outerShdw>
                </a:effectLst>
                <a:latin typeface="SVN-Poky's" panose="020B0606040200020203" pitchFamily="34" charset="0"/>
              </a:rPr>
              <a:t>g</a:t>
            </a:r>
            <a:endParaRPr lang="en-US" sz="5500" b="1" dirty="0">
              <a:ln w="28575">
                <a:solidFill>
                  <a:srgbClr val="002060"/>
                </a:solidFill>
                <a:prstDash val="solid"/>
              </a:ln>
              <a:solidFill>
                <a:srgbClr val="FA968E"/>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7" name="Hộp Văn bản 16">
            <a:extLst>
              <a:ext uri="{FF2B5EF4-FFF2-40B4-BE49-F238E27FC236}">
                <a16:creationId xmlns:a16="http://schemas.microsoft.com/office/drawing/2014/main" id="{C163B176-1591-812C-0987-B6CC375B1344}"/>
              </a:ext>
            </a:extLst>
          </p:cNvPr>
          <p:cNvSpPr txBox="1"/>
          <p:nvPr/>
        </p:nvSpPr>
        <p:spPr>
          <a:xfrm>
            <a:off x="1707124" y="655434"/>
            <a:ext cx="9465468" cy="1150315"/>
          </a:xfrm>
          <a:prstGeom prst="rect">
            <a:avLst/>
          </a:prstGeom>
          <a:noFill/>
        </p:spPr>
        <p:txBody>
          <a:bodyPr wrap="square">
            <a:spAutoFit/>
          </a:bodyPr>
          <a:lstStyle/>
          <a:p>
            <a:pPr algn="ctr">
              <a:lnSpc>
                <a:spcPct val="150000"/>
              </a:lnSpc>
            </a:pPr>
            <a:r>
              <a:rPr lang="en-US" altLang="zh-CN" sz="5000" b="1" dirty="0">
                <a:ln w="12700">
                  <a:noFill/>
                </a:ln>
                <a:solidFill>
                  <a:schemeClr val="accent6">
                    <a:lumMod val="75000"/>
                  </a:schemeClr>
                </a:solidFill>
                <a:latin typeface="UTM Edwardian" panose="02040603050506020204" pitchFamily="18" charset="0"/>
                <a:ea typeface="微软雅黑" panose="020B0503020204020204" pitchFamily="34" charset="-122"/>
              </a:rPr>
              <a:t>Thứ … ngày … tháng … năm …</a:t>
            </a:r>
          </a:p>
        </p:txBody>
      </p:sp>
      <p:sp>
        <p:nvSpPr>
          <p:cNvPr id="18" name="TextBox 12">
            <a:extLst>
              <a:ext uri="{FF2B5EF4-FFF2-40B4-BE49-F238E27FC236}">
                <a16:creationId xmlns:a16="http://schemas.microsoft.com/office/drawing/2014/main" id="{C7703798-9034-B13F-7ED7-468F6C35D1F3}"/>
              </a:ext>
            </a:extLst>
          </p:cNvPr>
          <p:cNvSpPr txBox="1"/>
          <p:nvPr/>
        </p:nvSpPr>
        <p:spPr>
          <a:xfrm>
            <a:off x="4848690" y="5092163"/>
            <a:ext cx="2703181" cy="861774"/>
          </a:xfrm>
          <a:prstGeom prst="rect">
            <a:avLst/>
          </a:prstGeom>
          <a:noFill/>
        </p:spPr>
        <p:txBody>
          <a:bodyPr wrap="square" rtlCol="0">
            <a:prstTxWarp prst="textArchDown">
              <a:avLst/>
            </a:prstTxWarp>
            <a:spAutoFit/>
          </a:bodyPr>
          <a:lstStyle/>
          <a:p>
            <a:pPr algn="ctr"/>
            <a:r>
              <a:rPr lang="en-US" sz="5000" b="1" dirty="0" err="1">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Tiết</a:t>
            </a:r>
            <a:r>
              <a:rPr lang="en-US" sz="5000" b="1" dirty="0">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 1</a:t>
            </a:r>
          </a:p>
        </p:txBody>
      </p:sp>
    </p:spTree>
    <p:extLst>
      <p:ext uri="{BB962C8B-B14F-4D97-AF65-F5344CB8AC3E}">
        <p14:creationId xmlns:p14="http://schemas.microsoft.com/office/powerpoint/2010/main" val="2626531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26" presetClass="emph" presetSubtype="0" repeatCount="indefinite" fill="hold" grpId="1" nodeType="withEffect">
                                  <p:stCondLst>
                                    <p:cond delay="0"/>
                                  </p:stCondLst>
                                  <p:endCondLst>
                                    <p:cond evt="onNext" delay="0">
                                      <p:tgtEl>
                                        <p:sldTgt/>
                                      </p:tgtEl>
                                    </p:cond>
                                  </p:end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26" presetClass="emph" presetSubtype="0" repeatCount="indefinite" fill="hold" grpId="1" nodeType="withEffect">
                                  <p:stCondLst>
                                    <p:cond delay="0"/>
                                  </p:stCondLst>
                                  <p:endCondLst>
                                    <p:cond evt="onNext" delay="0">
                                      <p:tgtEl>
                                        <p:sldTgt/>
                                      </p:tgtEl>
                                    </p:cond>
                                  </p:end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p:bldP spid="16" grpId="0"/>
      <p:bldP spid="16" grpId="1"/>
      <p:bldP spid="17" grpId="0"/>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26510851-4237-738D-C22D-5CF6FD0ED263}"/>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5" name="Hình chữ nhật: Góc Tròn 4">
            <a:extLst>
              <a:ext uri="{FF2B5EF4-FFF2-40B4-BE49-F238E27FC236}">
                <a16:creationId xmlns:a16="http://schemas.microsoft.com/office/drawing/2014/main" id="{01B56C89-E182-72CB-BCFA-4F1B7A1AFF68}"/>
              </a:ext>
            </a:extLst>
          </p:cNvPr>
          <p:cNvSpPr/>
          <p:nvPr/>
        </p:nvSpPr>
        <p:spPr>
          <a:xfrm>
            <a:off x="464024" y="524839"/>
            <a:ext cx="11382233" cy="6156826"/>
          </a:xfrm>
          <a:custGeom>
            <a:avLst/>
            <a:gdLst>
              <a:gd name="connsiteX0" fmla="*/ 0 w 11382233"/>
              <a:gd name="connsiteY0" fmla="*/ 1026158 h 6156826"/>
              <a:gd name="connsiteX1" fmla="*/ 1026158 w 11382233"/>
              <a:gd name="connsiteY1" fmla="*/ 0 h 6156826"/>
              <a:gd name="connsiteX2" fmla="*/ 10356075 w 11382233"/>
              <a:gd name="connsiteY2" fmla="*/ 0 h 6156826"/>
              <a:gd name="connsiteX3" fmla="*/ 11382233 w 11382233"/>
              <a:gd name="connsiteY3" fmla="*/ 1026158 h 6156826"/>
              <a:gd name="connsiteX4" fmla="*/ 11382233 w 11382233"/>
              <a:gd name="connsiteY4" fmla="*/ 5130668 h 6156826"/>
              <a:gd name="connsiteX5" fmla="*/ 10356075 w 11382233"/>
              <a:gd name="connsiteY5" fmla="*/ 6156826 h 6156826"/>
              <a:gd name="connsiteX6" fmla="*/ 1026158 w 11382233"/>
              <a:gd name="connsiteY6" fmla="*/ 6156826 h 6156826"/>
              <a:gd name="connsiteX7" fmla="*/ 0 w 11382233"/>
              <a:gd name="connsiteY7" fmla="*/ 5130668 h 6156826"/>
              <a:gd name="connsiteX8" fmla="*/ 0 w 11382233"/>
              <a:gd name="connsiteY8" fmla="*/ 1026158 h 615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6156826" fill="none" extrusionOk="0">
                <a:moveTo>
                  <a:pt x="0" y="1026158"/>
                </a:moveTo>
                <a:cubicBezTo>
                  <a:pt x="-107280" y="466098"/>
                  <a:pt x="443559" y="90104"/>
                  <a:pt x="1026158" y="0"/>
                </a:cubicBezTo>
                <a:cubicBezTo>
                  <a:pt x="3364924" y="77600"/>
                  <a:pt x="8992396" y="-27269"/>
                  <a:pt x="10356075" y="0"/>
                </a:cubicBezTo>
                <a:cubicBezTo>
                  <a:pt x="10936306" y="-17809"/>
                  <a:pt x="11429689" y="473398"/>
                  <a:pt x="11382233" y="1026158"/>
                </a:cubicBezTo>
                <a:cubicBezTo>
                  <a:pt x="11491233" y="1927400"/>
                  <a:pt x="11304024" y="3252197"/>
                  <a:pt x="11382233" y="5130668"/>
                </a:cubicBezTo>
                <a:cubicBezTo>
                  <a:pt x="11325446" y="5675185"/>
                  <a:pt x="10871116" y="6179623"/>
                  <a:pt x="10356075" y="6156826"/>
                </a:cubicBezTo>
                <a:cubicBezTo>
                  <a:pt x="9005599" y="6206003"/>
                  <a:pt x="5445394" y="6034124"/>
                  <a:pt x="1026158" y="6156826"/>
                </a:cubicBezTo>
                <a:cubicBezTo>
                  <a:pt x="449097" y="6236157"/>
                  <a:pt x="-8947" y="5705102"/>
                  <a:pt x="0" y="5130668"/>
                </a:cubicBezTo>
                <a:cubicBezTo>
                  <a:pt x="47022" y="3335539"/>
                  <a:pt x="104569" y="1657064"/>
                  <a:pt x="0" y="1026158"/>
                </a:cubicBezTo>
                <a:close/>
              </a:path>
              <a:path w="11382233" h="6156826" stroke="0" extrusionOk="0">
                <a:moveTo>
                  <a:pt x="0" y="1026158"/>
                </a:moveTo>
                <a:cubicBezTo>
                  <a:pt x="85115" y="449698"/>
                  <a:pt x="561212" y="-6792"/>
                  <a:pt x="1026158" y="0"/>
                </a:cubicBezTo>
                <a:cubicBezTo>
                  <a:pt x="3900021" y="-129276"/>
                  <a:pt x="6646497" y="-77778"/>
                  <a:pt x="10356075" y="0"/>
                </a:cubicBezTo>
                <a:cubicBezTo>
                  <a:pt x="10905978" y="-53646"/>
                  <a:pt x="11366191" y="551930"/>
                  <a:pt x="11382233" y="1026158"/>
                </a:cubicBezTo>
                <a:cubicBezTo>
                  <a:pt x="11463832" y="2098603"/>
                  <a:pt x="11536533" y="3771887"/>
                  <a:pt x="11382233" y="5130668"/>
                </a:cubicBezTo>
                <a:cubicBezTo>
                  <a:pt x="11390515" y="5714865"/>
                  <a:pt x="10902890" y="6163595"/>
                  <a:pt x="10356075" y="6156826"/>
                </a:cubicBezTo>
                <a:cubicBezTo>
                  <a:pt x="5697907" y="6201046"/>
                  <a:pt x="3706602" y="6127444"/>
                  <a:pt x="1026158" y="6156826"/>
                </a:cubicBezTo>
                <a:cubicBezTo>
                  <a:pt x="452048" y="6128474"/>
                  <a:pt x="-38043" y="5688606"/>
                  <a:pt x="0" y="5130668"/>
                </a:cubicBezTo>
                <a:cubicBezTo>
                  <a:pt x="-159954" y="3843894"/>
                  <a:pt x="22140" y="2083392"/>
                  <a:pt x="0" y="1026158"/>
                </a:cubicBezTo>
                <a:close/>
              </a:path>
            </a:pathLst>
          </a:custGeom>
          <a:solidFill>
            <a:schemeClr val="lt1"/>
          </a:solidFill>
          <a:ln w="76200">
            <a:solidFill>
              <a:schemeClr val="accent6">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Nhóm 5">
            <a:extLst>
              <a:ext uri="{FF2B5EF4-FFF2-40B4-BE49-F238E27FC236}">
                <a16:creationId xmlns:a16="http://schemas.microsoft.com/office/drawing/2014/main" id="{D6A9F62A-ECF5-5B7E-2DC4-2943793A7F09}"/>
              </a:ext>
            </a:extLst>
          </p:cNvPr>
          <p:cNvGrpSpPr/>
          <p:nvPr/>
        </p:nvGrpSpPr>
        <p:grpSpPr>
          <a:xfrm>
            <a:off x="-14686" y="-105317"/>
            <a:ext cx="12339652" cy="1522533"/>
            <a:chOff x="-493396" y="5275650"/>
            <a:chExt cx="13456693" cy="1522533"/>
          </a:xfrm>
        </p:grpSpPr>
        <p:sp>
          <p:nvSpPr>
            <p:cNvPr id="7" name="TextBox 8">
              <a:extLst>
                <a:ext uri="{FF2B5EF4-FFF2-40B4-BE49-F238E27FC236}">
                  <a16:creationId xmlns:a16="http://schemas.microsoft.com/office/drawing/2014/main" id="{71E60617-AB9C-72D1-1E6E-98641A9E05EC}"/>
                </a:ext>
              </a:extLst>
            </p:cNvPr>
            <p:cNvSpPr txBox="1"/>
            <p:nvPr/>
          </p:nvSpPr>
          <p:spPr>
            <a:xfrm>
              <a:off x="-493396" y="5451985"/>
              <a:ext cx="13456693" cy="1323439"/>
            </a:xfrm>
            <a:prstGeom prst="rect">
              <a:avLst/>
            </a:prstGeom>
            <a:noFill/>
          </p:spPr>
          <p:txBody>
            <a:bodyPr wrap="square" rtlCol="0">
              <a:spAutoFit/>
            </a:bodyPr>
            <a:lstStyle/>
            <a:p>
              <a:pPr algn="ctr"/>
              <a:r>
                <a:rPr lang="en-US" sz="8000" b="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KẾT LUẬN</a:t>
              </a:r>
              <a:endPar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8" name="Hộp Văn bản 7">
              <a:extLst>
                <a:ext uri="{FF2B5EF4-FFF2-40B4-BE49-F238E27FC236}">
                  <a16:creationId xmlns:a16="http://schemas.microsoft.com/office/drawing/2014/main" id="{3E0EB29C-0AFE-4540-2363-EB46FA1C44C7}"/>
                </a:ext>
              </a:extLst>
            </p:cNvPr>
            <p:cNvSpPr txBox="1"/>
            <p:nvPr/>
          </p:nvSpPr>
          <p:spPr>
            <a:xfrm>
              <a:off x="2877674" y="5275650"/>
              <a:ext cx="6725264" cy="1522533"/>
            </a:xfrm>
            <a:prstGeom prst="rect">
              <a:avLst/>
            </a:prstGeom>
            <a:noFill/>
          </p:spPr>
          <p:txBody>
            <a:bodyPr wrap="square">
              <a:spAutoFit/>
            </a:bodyPr>
            <a:lstStyle/>
            <a:p>
              <a:pPr algn="ctr">
                <a:lnSpc>
                  <a:spcPct val="130000"/>
                </a:lnSpc>
              </a:pPr>
              <a:r>
                <a:rPr lang="en-US" sz="8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8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Ê</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8000" b="1" dirty="0">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 L</a:t>
              </a:r>
              <a:r>
                <a:rPr lang="en-US" sz="8000" b="1" dirty="0">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8000" b="1" dirty="0">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Â</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N</a:t>
              </a:r>
            </a:p>
          </p:txBody>
        </p:sp>
      </p:grpSp>
      <p:grpSp>
        <p:nvGrpSpPr>
          <p:cNvPr id="24" name="Nhóm 23">
            <a:extLst>
              <a:ext uri="{FF2B5EF4-FFF2-40B4-BE49-F238E27FC236}">
                <a16:creationId xmlns:a16="http://schemas.microsoft.com/office/drawing/2014/main" id="{34FBE0D5-322C-9F85-236E-114E1B7BA88C}"/>
              </a:ext>
            </a:extLst>
          </p:cNvPr>
          <p:cNvGrpSpPr/>
          <p:nvPr/>
        </p:nvGrpSpPr>
        <p:grpSpPr>
          <a:xfrm>
            <a:off x="541324" y="3682796"/>
            <a:ext cx="11768937" cy="3629025"/>
            <a:chOff x="345743" y="3599529"/>
            <a:chExt cx="11768937" cy="3629025"/>
          </a:xfrm>
        </p:grpSpPr>
        <p:pic>
          <p:nvPicPr>
            <p:cNvPr id="13" name="Hình ảnh 12" descr="Ảnh có chứa giỏ, vật chứa&#10;&#10;Mô tả được tạo tự động">
              <a:extLst>
                <a:ext uri="{FF2B5EF4-FFF2-40B4-BE49-F238E27FC236}">
                  <a16:creationId xmlns:a16="http://schemas.microsoft.com/office/drawing/2014/main" id="{0765AC09-96CB-2434-D629-93ED5AA9AC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8" b="89916" l="9916" r="89916">
                          <a14:foregroundMark x1="35126" y1="8571" x2="32941" y2="11597"/>
                          <a14:foregroundMark x1="33445" y1="13782" x2="32269" y2="25042"/>
                          <a14:foregroundMark x1="32269" y1="25042" x2="32773" y2="27563"/>
                          <a14:foregroundMark x1="38655" y1="3866" x2="36639" y2="5882"/>
                          <a14:foregroundMark x1="41513" y1="2017" x2="50252" y2="1008"/>
                          <a14:foregroundMark x1="65572" y1="13109" x2="66387" y2="14286"/>
                          <a14:foregroundMark x1="58824" y1="3361" x2="60116" y2="5227"/>
                          <a14:foregroundMark x1="66387" y1="14286" x2="69412" y2="29580"/>
                          <a14:foregroundMark x1="67563" y1="12437" x2="69748" y2="22857"/>
                          <a14:backgroundMark x1="65210" y1="15462" x2="62353" y2="9580"/>
                          <a14:backgroundMark x1="61681" y1="8571" x2="63529" y2="10756"/>
                          <a14:backgroundMark x1="65042" y1="11597" x2="62185" y2="8571"/>
                          <a14:backgroundMark x1="60000" y1="6891" x2="61681" y2="7731"/>
                          <a14:backgroundMark x1="59496" y1="5714" x2="61176" y2="7395"/>
                          <a14:backgroundMark x1="63193" y1="11092" x2="64538" y2="12941"/>
                          <a14:backgroundMark x1="64538" y1="11429" x2="64538" y2="13109"/>
                          <a14:backgroundMark x1="34118" y1="6723" x2="38992" y2="168"/>
                        </a14:backgroundRemoval>
                      </a14:imgEffect>
                    </a14:imgLayer>
                  </a14:imgProps>
                </a:ext>
                <a:ext uri="{28A0092B-C50C-407E-A947-70E740481C1C}">
                  <a14:useLocalDpi xmlns:a14="http://schemas.microsoft.com/office/drawing/2010/main" val="0"/>
                </a:ext>
              </a:extLst>
            </a:blip>
            <a:stretch>
              <a:fillRect/>
            </a:stretch>
          </p:blipFill>
          <p:spPr>
            <a:xfrm rot="21142531">
              <a:off x="9605616" y="4105409"/>
              <a:ext cx="2509064" cy="2509064"/>
            </a:xfrm>
            <a:prstGeom prst="rect">
              <a:avLst/>
            </a:prstGeom>
          </p:spPr>
        </p:pic>
        <p:pic>
          <p:nvPicPr>
            <p:cNvPr id="15" name="Hình ảnh 14">
              <a:extLst>
                <a:ext uri="{FF2B5EF4-FFF2-40B4-BE49-F238E27FC236}">
                  <a16:creationId xmlns:a16="http://schemas.microsoft.com/office/drawing/2014/main" id="{7166F692-E794-A1FF-AF1A-0F31DAD6447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250" b="90000" l="1750" r="95125">
                          <a14:foregroundMark x1="89750" y1="63500" x2="95125" y2="72000"/>
                          <a14:foregroundMark x1="16750" y1="15000" x2="6750" y2="15875"/>
                          <a14:foregroundMark x1="6750" y1="15875" x2="12500" y2="18250"/>
                          <a14:foregroundMark x1="7750" y1="28000" x2="19625" y2="32000"/>
                          <a14:foregroundMark x1="19625" y1="32000" x2="19625" y2="32000"/>
                          <a14:foregroundMark x1="8875" y1="32500" x2="1750" y2="29625"/>
                          <a14:foregroundMark x1="18375" y1="6500" x2="9750" y2="6250"/>
                          <a14:foregroundMark x1="24750" y1="77875" x2="24750" y2="77875"/>
                          <a14:foregroundMark x1="23875" y1="77000" x2="25875" y2="78750"/>
                          <a14:foregroundMark x1="25000" y1="76500" x2="26000" y2="80250"/>
                          <a14:foregroundMark x1="32500" y1="84500" x2="32500" y2="84125"/>
                          <a14:foregroundMark x1="31375" y1="83250" x2="30125" y2="83000"/>
                          <a14:foregroundMark x1="34875" y1="57000" x2="38500" y2="56125"/>
                          <a14:backgroundMark x1="38125" y1="63000" x2="34000" y2="66625"/>
                          <a14:backgroundMark x1="40875" y1="59750" x2="38375" y2="60375"/>
                        </a14:backgroundRemoval>
                      </a14:imgEffect>
                    </a14:imgLayer>
                  </a14:imgProps>
                </a:ext>
                <a:ext uri="{28A0092B-C50C-407E-A947-70E740481C1C}">
                  <a14:useLocalDpi xmlns:a14="http://schemas.microsoft.com/office/drawing/2010/main" val="0"/>
                </a:ext>
              </a:extLst>
            </a:blip>
            <a:stretch>
              <a:fillRect/>
            </a:stretch>
          </p:blipFill>
          <p:spPr>
            <a:xfrm>
              <a:off x="345743" y="4126195"/>
              <a:ext cx="2940165" cy="2940165"/>
            </a:xfrm>
            <a:prstGeom prst="rect">
              <a:avLst/>
            </a:prstGeom>
          </p:spPr>
        </p:pic>
        <p:pic>
          <p:nvPicPr>
            <p:cNvPr id="19" name="Hình ảnh 18">
              <a:extLst>
                <a:ext uri="{FF2B5EF4-FFF2-40B4-BE49-F238E27FC236}">
                  <a16:creationId xmlns:a16="http://schemas.microsoft.com/office/drawing/2014/main" id="{E41995DD-B0B1-7964-2348-37D707F38EF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74" b="89764" l="11800" r="39400">
                          <a14:foregroundMark x1="18000" y1="66929" x2="19200" y2="72441"/>
                          <a14:foregroundMark x1="29800" y1="58005" x2="29800" y2="58005"/>
                          <a14:foregroundMark x1="31000" y1="56430" x2="27600" y2="62992"/>
                          <a14:foregroundMark x1="32000" y1="48556" x2="32000" y2="48556"/>
                          <a14:foregroundMark x1="19000" y1="79003" x2="21400" y2="80052"/>
                          <a14:foregroundMark x1="36200" y1="79003" x2="39400" y2="80052"/>
                          <a14:backgroundMark x1="19000" y1="18110" x2="20400" y2="18635"/>
                          <a14:backgroundMark x1="28000" y1="18110" x2="30400" y2="16535"/>
                        </a14:backgroundRemoval>
                      </a14:imgEffect>
                    </a14:imgLayer>
                  </a14:imgProps>
                </a:ext>
                <a:ext uri="{28A0092B-C50C-407E-A947-70E740481C1C}">
                  <a14:useLocalDpi xmlns:a14="http://schemas.microsoft.com/office/drawing/2010/main" val="0"/>
                </a:ext>
              </a:extLst>
            </a:blip>
            <a:srcRect l="9018" r="61252"/>
            <a:stretch/>
          </p:blipFill>
          <p:spPr>
            <a:xfrm>
              <a:off x="2908988" y="3599529"/>
              <a:ext cx="1415913" cy="3629025"/>
            </a:xfrm>
            <a:prstGeom prst="rect">
              <a:avLst/>
            </a:prstGeom>
          </p:spPr>
        </p:pic>
        <p:pic>
          <p:nvPicPr>
            <p:cNvPr id="21" name="Hình ảnh 20" descr="Ảnh có chứa xanh lục, trong nhà, đồ dùng nhà bếp&#10;&#10;Mô tả được tạo tự động">
              <a:extLst>
                <a:ext uri="{FF2B5EF4-FFF2-40B4-BE49-F238E27FC236}">
                  <a16:creationId xmlns:a16="http://schemas.microsoft.com/office/drawing/2014/main" id="{D72494FB-5E9F-D2BF-C71B-FD8F3B53C65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878" r="90000">
                          <a14:foregroundMark x1="9878" y1="24756" x2="10732" y2="32927"/>
                          <a14:foregroundMark x1="13171" y1="27073" x2="25488" y2="27195"/>
                          <a14:foregroundMark x1="25488" y1="27195" x2="51707" y2="25488"/>
                          <a14:foregroundMark x1="51707" y1="25488" x2="72317" y2="27927"/>
                          <a14:foregroundMark x1="87561" y1="26707" x2="61951" y2="31220"/>
                          <a14:foregroundMark x1="89268" y1="23902" x2="88659" y2="30976"/>
                          <a14:foregroundMark x1="9756" y1="55488" x2="10122" y2="65000"/>
                          <a14:foregroundMark x1="14878" y1="56829" x2="46951" y2="61585"/>
                          <a14:foregroundMark x1="46951" y1="61585" x2="63293" y2="60244"/>
                          <a14:foregroundMark x1="63293" y1="60244" x2="75000" y2="61220"/>
                          <a14:foregroundMark x1="75000" y1="61220" x2="77683" y2="61098"/>
                          <a14:foregroundMark x1="45000" y1="28659" x2="52317" y2="32439"/>
                          <a14:foregroundMark x1="86951" y1="55488" x2="85000" y2="61098"/>
                          <a14:foregroundMark x1="86951" y1="56829" x2="83537" y2="58293"/>
                          <a14:foregroundMark x1="89512" y1="55854" x2="87805" y2="62317"/>
                        </a14:backgroundRemoval>
                      </a14:imgEffect>
                    </a14:imgLayer>
                  </a14:imgProps>
                </a:ext>
                <a:ext uri="{28A0092B-C50C-407E-A947-70E740481C1C}">
                  <a14:useLocalDpi xmlns:a14="http://schemas.microsoft.com/office/drawing/2010/main" val="0"/>
                </a:ext>
              </a:extLst>
            </a:blip>
            <a:stretch>
              <a:fillRect/>
            </a:stretch>
          </p:blipFill>
          <p:spPr>
            <a:xfrm rot="313092">
              <a:off x="8713279" y="4801839"/>
              <a:ext cx="1801631" cy="1801631"/>
            </a:xfrm>
            <a:prstGeom prst="rect">
              <a:avLst/>
            </a:prstGeom>
          </p:spPr>
        </p:pic>
      </p:grpSp>
      <p:sp>
        <p:nvSpPr>
          <p:cNvPr id="14" name="Hộp Văn bản 13">
            <a:extLst>
              <a:ext uri="{FF2B5EF4-FFF2-40B4-BE49-F238E27FC236}">
                <a16:creationId xmlns:a16="http://schemas.microsoft.com/office/drawing/2014/main" id="{C3C23E34-8D06-6185-C6A9-DCBF02EFA348}"/>
              </a:ext>
            </a:extLst>
          </p:cNvPr>
          <p:cNvSpPr txBox="1"/>
          <p:nvPr/>
        </p:nvSpPr>
        <p:spPr>
          <a:xfrm>
            <a:off x="681079" y="1261722"/>
            <a:ext cx="10948122" cy="3093154"/>
          </a:xfrm>
          <a:prstGeom prst="rect">
            <a:avLst/>
          </a:prstGeom>
          <a:noFill/>
          <a:ln>
            <a:noFill/>
          </a:ln>
        </p:spPr>
        <p:txBody>
          <a:bodyPr wrap="square">
            <a:spAutoFit/>
          </a:bodyPr>
          <a:lstStyle/>
          <a:p>
            <a:pPr algn="just"/>
            <a:r>
              <a:rPr lang="en-US" sz="6500" b="1" dirty="0">
                <a:solidFill>
                  <a:schemeClr val="accent6">
                    <a:lumMod val="75000"/>
                  </a:schemeClr>
                </a:solidFill>
              </a:rPr>
              <a:t>   </a:t>
            </a:r>
            <a:r>
              <a:rPr lang="en-US" sz="6500" b="1" dirty="0" err="1">
                <a:solidFill>
                  <a:schemeClr val="accent6">
                    <a:lumMod val="75000"/>
                  </a:schemeClr>
                </a:solidFill>
              </a:rPr>
              <a:t>Chúng</a:t>
            </a:r>
            <a:r>
              <a:rPr lang="en-US" sz="6500" b="1" dirty="0">
                <a:solidFill>
                  <a:schemeClr val="accent6">
                    <a:lumMod val="75000"/>
                  </a:schemeClr>
                </a:solidFill>
              </a:rPr>
              <a:t> ta nên </a:t>
            </a:r>
            <a:r>
              <a:rPr lang="en-US" sz="6500" b="1" dirty="0" err="1">
                <a:solidFill>
                  <a:schemeClr val="accent6">
                    <a:lumMod val="75000"/>
                  </a:schemeClr>
                </a:solidFill>
              </a:rPr>
              <a:t>lựa</a:t>
            </a:r>
            <a:r>
              <a:rPr lang="en-US" sz="6500" b="1" dirty="0">
                <a:solidFill>
                  <a:schemeClr val="accent6">
                    <a:lumMod val="75000"/>
                  </a:schemeClr>
                </a:solidFill>
              </a:rPr>
              <a:t> </a:t>
            </a:r>
            <a:r>
              <a:rPr lang="en-US" sz="6500" b="1" dirty="0" err="1">
                <a:solidFill>
                  <a:schemeClr val="accent6">
                    <a:lumMod val="75000"/>
                  </a:schemeClr>
                </a:solidFill>
              </a:rPr>
              <a:t>chọn</a:t>
            </a:r>
            <a:r>
              <a:rPr lang="en-US" sz="6500" b="1" dirty="0">
                <a:solidFill>
                  <a:schemeClr val="accent6">
                    <a:lumMod val="75000"/>
                  </a:schemeClr>
                </a:solidFill>
              </a:rPr>
              <a:t> và sử </a:t>
            </a:r>
            <a:r>
              <a:rPr lang="en-US" sz="6500" b="1" dirty="0" err="1">
                <a:solidFill>
                  <a:schemeClr val="accent6">
                    <a:lumMod val="75000"/>
                  </a:schemeClr>
                </a:solidFill>
              </a:rPr>
              <a:t>dụng</a:t>
            </a:r>
            <a:r>
              <a:rPr lang="en-US" sz="6500" b="1" dirty="0">
                <a:solidFill>
                  <a:schemeClr val="accent6">
                    <a:lumMod val="75000"/>
                  </a:schemeClr>
                </a:solidFill>
              </a:rPr>
              <a:t> </a:t>
            </a:r>
            <a:r>
              <a:rPr lang="en-US" sz="6500" b="1" dirty="0" err="1">
                <a:solidFill>
                  <a:schemeClr val="accent6">
                    <a:lumMod val="75000"/>
                  </a:schemeClr>
                </a:solidFill>
              </a:rPr>
              <a:t>các</a:t>
            </a:r>
            <a:r>
              <a:rPr lang="en-US" sz="6500" b="1" dirty="0">
                <a:solidFill>
                  <a:schemeClr val="accent6">
                    <a:lumMod val="75000"/>
                  </a:schemeClr>
                </a:solidFill>
              </a:rPr>
              <a:t> </a:t>
            </a:r>
            <a:r>
              <a:rPr lang="en-US" sz="6500" b="1" dirty="0" err="1">
                <a:solidFill>
                  <a:schemeClr val="accent6">
                    <a:lumMod val="75000"/>
                  </a:schemeClr>
                </a:solidFill>
              </a:rPr>
              <a:t>vật</a:t>
            </a:r>
            <a:r>
              <a:rPr lang="en-US" sz="6500" b="1" dirty="0">
                <a:solidFill>
                  <a:schemeClr val="accent6">
                    <a:lumMod val="75000"/>
                  </a:schemeClr>
                </a:solidFill>
              </a:rPr>
              <a:t> </a:t>
            </a:r>
            <a:r>
              <a:rPr lang="en-US" sz="6500" b="1" dirty="0" err="1">
                <a:solidFill>
                  <a:schemeClr val="accent6">
                    <a:lumMod val="75000"/>
                  </a:schemeClr>
                </a:solidFill>
              </a:rPr>
              <a:t>dụng</a:t>
            </a:r>
            <a:r>
              <a:rPr lang="en-US" sz="6500" b="1" dirty="0">
                <a:solidFill>
                  <a:schemeClr val="accent6">
                    <a:lumMod val="75000"/>
                  </a:schemeClr>
                </a:solidFill>
              </a:rPr>
              <a:t> </a:t>
            </a:r>
            <a:r>
              <a:rPr lang="en-US" sz="6500" b="1" dirty="0" err="1">
                <a:solidFill>
                  <a:schemeClr val="accent6">
                    <a:lumMod val="75000"/>
                  </a:schemeClr>
                </a:solidFill>
              </a:rPr>
              <a:t>giúp</a:t>
            </a:r>
            <a:r>
              <a:rPr lang="en-US" sz="6500" b="1" dirty="0">
                <a:solidFill>
                  <a:schemeClr val="accent6">
                    <a:lumMod val="75000"/>
                  </a:schemeClr>
                </a:solidFill>
              </a:rPr>
              <a:t> </a:t>
            </a:r>
            <a:r>
              <a:rPr lang="en-US" sz="6500" b="1" dirty="0" err="1">
                <a:solidFill>
                  <a:schemeClr val="accent6">
                    <a:lumMod val="75000"/>
                  </a:schemeClr>
                </a:solidFill>
              </a:rPr>
              <a:t>tiết</a:t>
            </a:r>
            <a:r>
              <a:rPr lang="en-US" sz="6500" b="1" dirty="0">
                <a:solidFill>
                  <a:schemeClr val="accent6">
                    <a:lumMod val="75000"/>
                  </a:schemeClr>
                </a:solidFill>
              </a:rPr>
              <a:t> </a:t>
            </a:r>
            <a:r>
              <a:rPr lang="en-US" sz="6500" b="1" dirty="0" err="1">
                <a:solidFill>
                  <a:schemeClr val="accent6">
                    <a:lumMod val="75000"/>
                  </a:schemeClr>
                </a:solidFill>
              </a:rPr>
              <a:t>kiệm</a:t>
            </a:r>
            <a:r>
              <a:rPr lang="en-US" sz="6500" b="1" dirty="0">
                <a:solidFill>
                  <a:schemeClr val="accent6">
                    <a:lumMod val="75000"/>
                  </a:schemeClr>
                </a:solidFill>
              </a:rPr>
              <a:t> và </a:t>
            </a:r>
            <a:r>
              <a:rPr lang="en-US" sz="6500" b="1" dirty="0" err="1">
                <a:solidFill>
                  <a:schemeClr val="accent6">
                    <a:lumMod val="75000"/>
                  </a:schemeClr>
                </a:solidFill>
              </a:rPr>
              <a:t>bảo</a:t>
            </a:r>
            <a:r>
              <a:rPr lang="en-US" sz="6500" b="1" dirty="0">
                <a:solidFill>
                  <a:schemeClr val="accent6">
                    <a:lumMod val="75000"/>
                  </a:schemeClr>
                </a:solidFill>
              </a:rPr>
              <a:t> vệ môi </a:t>
            </a:r>
            <a:r>
              <a:rPr lang="en-US" sz="6500" b="1" dirty="0" err="1">
                <a:solidFill>
                  <a:schemeClr val="accent6">
                    <a:lumMod val="75000"/>
                  </a:schemeClr>
                </a:solidFill>
              </a:rPr>
              <a:t>trường</a:t>
            </a:r>
            <a:r>
              <a:rPr lang="en-US" sz="6500" b="1" dirty="0">
                <a:solidFill>
                  <a:schemeClr val="accent6">
                    <a:lumMod val="75000"/>
                  </a:schemeClr>
                </a:solidFill>
              </a:rPr>
              <a:t>.</a:t>
            </a:r>
            <a:endParaRPr lang="en-US" sz="6500" dirty="0">
              <a:solidFill>
                <a:schemeClr val="accent6">
                  <a:lumMod val="75000"/>
                </a:schemeClr>
              </a:solidFill>
            </a:endParaRPr>
          </a:p>
        </p:txBody>
      </p:sp>
    </p:spTree>
    <p:extLst>
      <p:ext uri="{BB962C8B-B14F-4D97-AF65-F5344CB8AC3E}">
        <p14:creationId xmlns:p14="http://schemas.microsoft.com/office/powerpoint/2010/main" val="40890458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văn bản, cửa sổ, trung tâm giải trí&#10;&#10;Mô tả được tạo tự động">
            <a:extLst>
              <a:ext uri="{FF2B5EF4-FFF2-40B4-BE49-F238E27FC236}">
                <a16:creationId xmlns:a16="http://schemas.microsoft.com/office/drawing/2014/main" id="{21B74523-53C0-4561-2ECE-2AE8A933AD8A}"/>
              </a:ext>
            </a:extLst>
          </p:cNvPr>
          <p:cNvPicPr>
            <a:picLocks noChangeAspect="1"/>
          </p:cNvPicPr>
          <p:nvPr/>
        </p:nvPicPr>
        <p:blipFill rotWithShape="1">
          <a:blip r:embed="rId5">
            <a:extLst>
              <a:ext uri="{28A0092B-C50C-407E-A947-70E740481C1C}">
                <a14:useLocalDpi xmlns:a14="http://schemas.microsoft.com/office/drawing/2010/main" val="0"/>
              </a:ext>
            </a:extLst>
          </a:blip>
          <a:srcRect t="526" b="6899"/>
          <a:stretch/>
        </p:blipFill>
        <p:spPr>
          <a:xfrm>
            <a:off x="20" y="1282"/>
            <a:ext cx="12191980" cy="6856718"/>
          </a:xfrm>
          <a:prstGeom prst="rect">
            <a:avLst/>
          </a:prstGeom>
        </p:spPr>
      </p:pic>
      <p:pic>
        <p:nvPicPr>
          <p:cNvPr id="9" name="Tieng-buoc-chan-di-cham-www_tiengdong_com">
            <a:hlinkClick r:id="" action="ppaction://media"/>
            <a:extLst>
              <a:ext uri="{FF2B5EF4-FFF2-40B4-BE49-F238E27FC236}">
                <a16:creationId xmlns:a16="http://schemas.microsoft.com/office/drawing/2014/main" id="{95E1034F-99F6-FAAA-00A9-51DD44B91F69}"/>
              </a:ext>
            </a:extLst>
          </p:cNvPr>
          <p:cNvPicPr>
            <a:picLocks noChangeAspect="1"/>
          </p:cNvPicPr>
          <p:nvPr>
            <a:audioFile r:link="rId1"/>
            <p:extLst>
              <p:ext uri="{DAA4B4D4-6D71-4841-9C94-3DE7FCFB9230}">
                <p14:media xmlns:p14="http://schemas.microsoft.com/office/powerpoint/2010/main" r:embed="rId2">
                  <p14:trim end="12487.875"/>
                </p14:media>
              </p:ext>
            </p:extLst>
          </p:nvPr>
        </p:nvPicPr>
        <p:blipFill>
          <a:blip r:embed="rId6"/>
          <a:stretch>
            <a:fillRect/>
          </a:stretch>
        </p:blipFill>
        <p:spPr>
          <a:xfrm>
            <a:off x="5677458" y="-656725"/>
            <a:ext cx="609600" cy="609600"/>
          </a:xfrm>
          <a:prstGeom prst="rect">
            <a:avLst/>
          </a:prstGeom>
        </p:spPr>
      </p:pic>
      <p:sp>
        <p:nvSpPr>
          <p:cNvPr id="10" name="Hình chữ nhật: Góc Tròn 9">
            <a:extLst>
              <a:ext uri="{FF2B5EF4-FFF2-40B4-BE49-F238E27FC236}">
                <a16:creationId xmlns:a16="http://schemas.microsoft.com/office/drawing/2014/main" id="{2CCF8F5F-0FFD-5EC7-A7C2-4FB34B0F9ECB}"/>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Hộp Văn bản 10">
            <a:extLst>
              <a:ext uri="{FF2B5EF4-FFF2-40B4-BE49-F238E27FC236}">
                <a16:creationId xmlns:a16="http://schemas.microsoft.com/office/drawing/2014/main" id="{D8044BEA-2284-CB73-E28C-B1F4676AE40B}"/>
              </a:ext>
            </a:extLst>
          </p:cNvPr>
          <p:cNvSpPr txBox="1"/>
          <p:nvPr/>
        </p:nvSpPr>
        <p:spPr>
          <a:xfrm>
            <a:off x="-157800" y="1766596"/>
            <a:ext cx="10098213" cy="4093428"/>
          </a:xfrm>
          <a:prstGeom prst="rect">
            <a:avLst/>
          </a:prstGeom>
          <a:noFill/>
        </p:spPr>
        <p:txBody>
          <a:bodyPr wrap="square">
            <a:spAutoFit/>
          </a:bodyPr>
          <a:lstStyle/>
          <a:p>
            <a:pPr algn="ctr"/>
            <a:r>
              <a:rPr lang="en-US" sz="13000" b="1" dirty="0" err="1">
                <a:ln w="9525">
                  <a:solidFill>
                    <a:schemeClr val="bg1"/>
                  </a:solidFill>
                  <a:prstDash val="solid"/>
                </a:ln>
                <a:solidFill>
                  <a:srgbClr val="EF876B"/>
                </a:solidFill>
                <a:effectLst>
                  <a:outerShdw blurRad="12700" dist="38100" dir="2700000" algn="tl" rotWithShape="0">
                    <a:schemeClr val="accent5">
                      <a:lumMod val="60000"/>
                      <a:lumOff val="40000"/>
                    </a:schemeClr>
                  </a:outerShdw>
                </a:effectLst>
                <a:latin typeface="SVN-Hole Hearted" panose="020B0A06020104020203" pitchFamily="34" charset="0"/>
                <a:ea typeface="LNTH-LuoLuoNotangYuanTi 1" pitchFamily="2" charset="-128"/>
                <a:cs typeface="LNTH-LuoLuoNotangYuanTi 1" pitchFamily="2" charset="-128"/>
              </a:rPr>
              <a:t>Xử</a:t>
            </a:r>
            <a:r>
              <a:rPr lang="en-US" sz="13000" b="1" dirty="0">
                <a:ln w="9525">
                  <a:solidFill>
                    <a:schemeClr val="bg1"/>
                  </a:solidFill>
                  <a:prstDash val="solid"/>
                </a:ln>
                <a:solidFill>
                  <a:srgbClr val="EF876B"/>
                </a:solidFill>
                <a:effectLst>
                  <a:outerShdw blurRad="12700" dist="38100" dir="2700000" algn="tl" rotWithShape="0">
                    <a:schemeClr val="accent5">
                      <a:lumMod val="60000"/>
                      <a:lumOff val="40000"/>
                    </a:schemeClr>
                  </a:outerShdw>
                </a:effectLst>
                <a:latin typeface="SVN-Hole Hearted" panose="020B0A06020104020203" pitchFamily="34" charset="0"/>
                <a:ea typeface="LNTH-LuoLuoNotangYuanTi 1" pitchFamily="2" charset="-128"/>
                <a:cs typeface="LNTH-LuoLuoNotangYuanTi 1" pitchFamily="2" charset="-128"/>
              </a:rPr>
              <a:t> </a:t>
            </a:r>
            <a:r>
              <a:rPr lang="en-US" sz="13000" b="1" dirty="0" err="1">
                <a:ln w="9525">
                  <a:solidFill>
                    <a:schemeClr val="bg1"/>
                  </a:solidFill>
                  <a:prstDash val="solid"/>
                </a:ln>
                <a:solidFill>
                  <a:srgbClr val="EF876B"/>
                </a:solidFill>
                <a:effectLst>
                  <a:outerShdw blurRad="12700" dist="38100" dir="2700000" algn="tl" rotWithShape="0">
                    <a:schemeClr val="accent5">
                      <a:lumMod val="60000"/>
                      <a:lumOff val="40000"/>
                    </a:schemeClr>
                  </a:outerShdw>
                </a:effectLst>
                <a:latin typeface="SVN-Hole Hearted" panose="020B0A06020104020203" pitchFamily="34" charset="0"/>
                <a:ea typeface="LNTH-LuoLuoNotangYuanTi 1" pitchFamily="2" charset="-128"/>
                <a:cs typeface="LNTH-LuoLuoNotangYuanTi 1" pitchFamily="2" charset="-128"/>
              </a:rPr>
              <a:t>lí</a:t>
            </a:r>
            <a:r>
              <a:rPr lang="en-US" sz="13000" b="1" dirty="0">
                <a:ln w="9525">
                  <a:solidFill>
                    <a:schemeClr val="bg1"/>
                  </a:solidFill>
                  <a:prstDash val="solid"/>
                </a:ln>
                <a:solidFill>
                  <a:srgbClr val="EF876B"/>
                </a:solidFill>
                <a:effectLst>
                  <a:outerShdw blurRad="12700" dist="38100" dir="2700000" algn="tl" rotWithShape="0">
                    <a:schemeClr val="accent5">
                      <a:lumMod val="60000"/>
                      <a:lumOff val="40000"/>
                    </a:schemeClr>
                  </a:outerShdw>
                </a:effectLst>
                <a:latin typeface="SVN-Hole Hearted" panose="020B0A06020104020203" pitchFamily="34" charset="0"/>
                <a:ea typeface="LNTH-LuoLuoNotangYuanTi 1" pitchFamily="2" charset="-128"/>
                <a:cs typeface="LNTH-LuoLuoNotangYuanTi 1" pitchFamily="2" charset="-128"/>
              </a:rPr>
              <a:t> </a:t>
            </a:r>
          </a:p>
          <a:p>
            <a:pPr algn="ctr"/>
            <a:r>
              <a:rPr lang="en-US" sz="13000" b="1" dirty="0" err="1">
                <a:ln w="9525">
                  <a:solidFill>
                    <a:schemeClr val="bg1"/>
                  </a:solidFill>
                  <a:prstDash val="solid"/>
                </a:ln>
                <a:solidFill>
                  <a:srgbClr val="EF876B"/>
                </a:solidFill>
                <a:effectLst>
                  <a:outerShdw blurRad="12700" dist="38100" dir="2700000" algn="tl" rotWithShape="0">
                    <a:schemeClr val="accent5">
                      <a:lumMod val="60000"/>
                      <a:lumOff val="40000"/>
                    </a:schemeClr>
                  </a:outerShdw>
                </a:effectLst>
                <a:latin typeface="SVN-Hole Hearted" panose="020B0A06020104020203" pitchFamily="34" charset="0"/>
                <a:ea typeface="LNTH-LuoLuoNotangYuanTi 1" pitchFamily="2" charset="-128"/>
                <a:cs typeface="LNTH-LuoLuoNotangYuanTi 1" pitchFamily="2" charset="-128"/>
              </a:rPr>
              <a:t>tình</a:t>
            </a:r>
            <a:r>
              <a:rPr lang="en-US" sz="13000" b="1" dirty="0">
                <a:ln w="9525">
                  <a:solidFill>
                    <a:schemeClr val="bg1"/>
                  </a:solidFill>
                  <a:prstDash val="solid"/>
                </a:ln>
                <a:solidFill>
                  <a:srgbClr val="EF876B"/>
                </a:solidFill>
                <a:effectLst>
                  <a:outerShdw blurRad="12700" dist="38100" dir="2700000" algn="tl" rotWithShape="0">
                    <a:schemeClr val="accent5">
                      <a:lumMod val="60000"/>
                      <a:lumOff val="40000"/>
                    </a:schemeClr>
                  </a:outerShdw>
                </a:effectLst>
                <a:latin typeface="SVN-Hole Hearted" panose="020B0A06020104020203" pitchFamily="34" charset="0"/>
                <a:ea typeface="LNTH-LuoLuoNotangYuanTi 1" pitchFamily="2" charset="-128"/>
                <a:cs typeface="LNTH-LuoLuoNotangYuanTi 1" pitchFamily="2" charset="-128"/>
              </a:rPr>
              <a:t> </a:t>
            </a:r>
            <a:r>
              <a:rPr lang="en-US" sz="13000" b="1" dirty="0" err="1">
                <a:ln w="9525">
                  <a:solidFill>
                    <a:schemeClr val="bg1"/>
                  </a:solidFill>
                  <a:prstDash val="solid"/>
                </a:ln>
                <a:solidFill>
                  <a:srgbClr val="EF876B"/>
                </a:solidFill>
                <a:effectLst>
                  <a:outerShdw blurRad="12700" dist="38100" dir="2700000" algn="tl" rotWithShape="0">
                    <a:schemeClr val="accent5">
                      <a:lumMod val="60000"/>
                      <a:lumOff val="40000"/>
                    </a:schemeClr>
                  </a:outerShdw>
                </a:effectLst>
                <a:latin typeface="SVN-Hole Hearted" panose="020B0A06020104020203" pitchFamily="34" charset="0"/>
                <a:ea typeface="LNTH-LuoLuoNotangYuanTi 1" pitchFamily="2" charset="-128"/>
                <a:cs typeface="LNTH-LuoLuoNotangYuanTi 1" pitchFamily="2" charset="-128"/>
              </a:rPr>
              <a:t>huống</a:t>
            </a:r>
            <a:endParaRPr lang="en-US" sz="13000" b="1" dirty="0">
              <a:ln w="9525">
                <a:solidFill>
                  <a:schemeClr val="bg1"/>
                </a:solidFill>
                <a:prstDash val="solid"/>
              </a:ln>
              <a:solidFill>
                <a:srgbClr val="EF876B"/>
              </a:solidFill>
              <a:effectLst>
                <a:outerShdw blurRad="12700" dist="38100" dir="2700000" algn="tl" rotWithShape="0">
                  <a:schemeClr val="accent5">
                    <a:lumMod val="60000"/>
                    <a:lumOff val="40000"/>
                  </a:schemeClr>
                </a:outerShdw>
              </a:effectLst>
              <a:latin typeface="SVN-Hole Hearted" panose="020B0A06020104020203" pitchFamily="34" charset="0"/>
              <a:ea typeface="LNTH-LuoLuoNotangYuanTi 1" pitchFamily="2" charset="-128"/>
              <a:cs typeface="LNTH-LuoLuoNotangYuanTi 1" pitchFamily="2" charset="-128"/>
            </a:endParaRPr>
          </a:p>
        </p:txBody>
      </p:sp>
      <p:sp>
        <p:nvSpPr>
          <p:cNvPr id="12" name="Hộp Văn bản 11">
            <a:extLst>
              <a:ext uri="{FF2B5EF4-FFF2-40B4-BE49-F238E27FC236}">
                <a16:creationId xmlns:a16="http://schemas.microsoft.com/office/drawing/2014/main" id="{DFADD918-7072-0FE8-E536-FC41D540D9B0}"/>
              </a:ext>
            </a:extLst>
          </p:cNvPr>
          <p:cNvSpPr txBox="1"/>
          <p:nvPr/>
        </p:nvSpPr>
        <p:spPr>
          <a:xfrm>
            <a:off x="2742467" y="643211"/>
            <a:ext cx="4325681" cy="2246769"/>
          </a:xfrm>
          <a:prstGeom prst="rect">
            <a:avLst/>
          </a:prstGeom>
          <a:noFill/>
        </p:spPr>
        <p:txBody>
          <a:bodyPr wrap="square" rtlCol="0">
            <a:spAutoFit/>
          </a:bodyPr>
          <a:lstStyle/>
          <a:p>
            <a:r>
              <a:rPr lang="en-US" sz="7000" b="1" dirty="0" err="1">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Hoạt</a:t>
            </a:r>
            <a:r>
              <a:rPr lang="en-US" sz="7000" b="1" dirty="0">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 </a:t>
            </a:r>
            <a:r>
              <a:rPr lang="en-US" sz="7000" b="1" dirty="0" err="1">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động</a:t>
            </a:r>
            <a:r>
              <a:rPr lang="en-US" sz="7000" b="1" dirty="0">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 3:</a:t>
            </a:r>
          </a:p>
          <a:p>
            <a:endParaRPr lang="en-US" sz="7000" dirty="0">
              <a:solidFill>
                <a:srgbClr val="B7AF98"/>
              </a:solidFill>
            </a:endParaRPr>
          </a:p>
        </p:txBody>
      </p:sp>
      <p:pic>
        <p:nvPicPr>
          <p:cNvPr id="16" name="Hình ảnh 15">
            <a:extLst>
              <a:ext uri="{FF2B5EF4-FFF2-40B4-BE49-F238E27FC236}">
                <a16:creationId xmlns:a16="http://schemas.microsoft.com/office/drawing/2014/main" id="{C818E90B-E5D9-37E1-541D-1F0AD82B5EF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44388" y1="78061" x2="46939" y2="81531"/>
                        <a14:backgroundMark x1="66531" y1="68061" x2="62857" y2="70714"/>
                      </a14:backgroundRemoval>
                    </a14:imgEffect>
                  </a14:imgLayer>
                </a14:imgProps>
              </a:ext>
              <a:ext uri="{28A0092B-C50C-407E-A947-70E740481C1C}">
                <a14:useLocalDpi xmlns:a14="http://schemas.microsoft.com/office/drawing/2010/main" val="0"/>
              </a:ext>
            </a:extLst>
          </a:blip>
          <a:srcRect l="26829" t="10969" r="23929"/>
          <a:stretch/>
        </p:blipFill>
        <p:spPr>
          <a:xfrm>
            <a:off x="12557596" y="2585710"/>
            <a:ext cx="3116515" cy="5451410"/>
          </a:xfrm>
          <a:prstGeom prst="rect">
            <a:avLst/>
          </a:prstGeom>
        </p:spPr>
      </p:pic>
    </p:spTree>
    <p:extLst>
      <p:ext uri="{BB962C8B-B14F-4D97-AF65-F5344CB8AC3E}">
        <p14:creationId xmlns:p14="http://schemas.microsoft.com/office/powerpoint/2010/main" val="610640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7" fill="hold"/>
                                        <p:tgtEl>
                                          <p:spTgt spid="9"/>
                                        </p:tgtEl>
                                      </p:cBhvr>
                                    </p:cmd>
                                  </p:childTnLst>
                                </p:cTn>
                              </p:par>
                              <p:par>
                                <p:cTn id="7" presetID="42" presetClass="path" presetSubtype="0" accel="50000" decel="50000" fill="hold" nodeType="withEffect">
                                  <p:stCondLst>
                                    <p:cond delay="0"/>
                                  </p:stCondLst>
                                  <p:childTnLst>
                                    <p:animMotion origin="layout" path="M -2.29167E-6 2.96296E-6 L -0.30143 0.01203 " pathEditMode="relative" rAng="0" ptsTypes="AA">
                                      <p:cBhvr>
                                        <p:cTn id="8" dur="2000" fill="hold"/>
                                        <p:tgtEl>
                                          <p:spTgt spid="16"/>
                                        </p:tgtEl>
                                        <p:attrNameLst>
                                          <p:attrName>ppt_x</p:attrName>
                                          <p:attrName>ppt_y</p:attrName>
                                        </p:attrNameLst>
                                      </p:cBhvr>
                                      <p:rCtr x="-15078" y="602"/>
                                    </p:animMotion>
                                  </p:childTnLst>
                                  <p:subTnLst>
                                    <p:audio>
                                      <p:cMediaNode>
                                        <p:cTn display="0" masterRel="sameClick">
                                          <p:stCondLst>
                                            <p:cond evt="begin" delay="0">
                                              <p:tn val="7"/>
                                            </p:cond>
                                          </p:stCondLst>
                                          <p:endCondLst>
                                            <p:cond evt="onStopAudio" delay="0">
                                              <p:tgtEl>
                                                <p:sldTgt/>
                                              </p:tgtEl>
                                            </p:cond>
                                          </p:endCondLst>
                                        </p:cTn>
                                        <p:tgtEl>
                                          <p:sndTgt r:embed="rId4" name="chimes.wav"/>
                                        </p:tgtEl>
                                      </p:cMediaNode>
                                    </p:audio>
                                  </p:sub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par>
                                <p:cTn id="15" presetID="10" presetClass="entr" presetSubtype="0" fill="hold" grpId="0" nodeType="with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1" nodeType="withEffect">
                                  <p:stCondLst>
                                    <p:cond delay="1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2" presetClass="emph" presetSubtype="0" repeatCount="indefinite" fill="hold" grpId="0" nodeType="withEffect">
                                  <p:stCondLst>
                                    <p:cond delay="125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10" presetClass="entr" presetSubtype="0" fill="hold" grpId="0" nodeType="withEffect">
                                  <p:stCondLst>
                                    <p:cond delay="12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0" fill="hold" display="0">
                  <p:stCondLst>
                    <p:cond delay="indefinite"/>
                  </p:stCondLst>
                  <p:endCondLst>
                    <p:cond evt="onStopAudio" delay="0">
                      <p:tgtEl>
                        <p:sldTgt/>
                      </p:tgtEl>
                    </p:cond>
                  </p:endCondLst>
                </p:cTn>
                <p:tgtEl>
                  <p:spTgt spid="9"/>
                </p:tgtEl>
              </p:cMediaNode>
            </p:audio>
          </p:childTnLst>
        </p:cTn>
      </p:par>
    </p:tnLst>
    <p:bldLst>
      <p:bldP spid="10" grpId="0" animBg="1"/>
      <p:bldP spid="11" grpId="0"/>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cửa sổ, trung tâm giải trí&#10;&#10;Mô tả được tạo tự động">
            <a:extLst>
              <a:ext uri="{FF2B5EF4-FFF2-40B4-BE49-F238E27FC236}">
                <a16:creationId xmlns:a16="http://schemas.microsoft.com/office/drawing/2014/main" id="{D58352F7-4F4C-BCB5-CF09-B0CC7EEC4972}"/>
              </a:ext>
            </a:extLst>
          </p:cNvPr>
          <p:cNvPicPr>
            <a:picLocks noChangeAspect="1"/>
          </p:cNvPicPr>
          <p:nvPr/>
        </p:nvPicPr>
        <p:blipFill rotWithShape="1">
          <a:blip r:embed="rId4">
            <a:extLst>
              <a:ext uri="{28A0092B-C50C-407E-A947-70E740481C1C}">
                <a14:useLocalDpi xmlns:a14="http://schemas.microsoft.com/office/drawing/2010/main" val="0"/>
              </a:ext>
            </a:extLst>
          </a:blip>
          <a:srcRect t="526" b="6899"/>
          <a:stretch/>
        </p:blipFill>
        <p:spPr>
          <a:xfrm>
            <a:off x="20" y="1282"/>
            <a:ext cx="12191980" cy="6856718"/>
          </a:xfrm>
          <a:prstGeom prst="rect">
            <a:avLst/>
          </a:prstGeom>
        </p:spPr>
      </p:pic>
      <p:pic>
        <p:nvPicPr>
          <p:cNvPr id="6" name="Hình ảnh 5">
            <a:extLst>
              <a:ext uri="{FF2B5EF4-FFF2-40B4-BE49-F238E27FC236}">
                <a16:creationId xmlns:a16="http://schemas.microsoft.com/office/drawing/2014/main" id="{623AD5E8-46BF-6EC9-B17F-0B8385CE00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510" b="80918" l="29592" r="75102">
                        <a14:foregroundMark x1="55714" y1="20510" x2="49490" y2="20510"/>
                      </a14:backgroundRemoval>
                    </a14:imgEffect>
                  </a14:imgLayer>
                </a14:imgProps>
              </a:ext>
              <a:ext uri="{28A0092B-C50C-407E-A947-70E740481C1C}">
                <a14:useLocalDpi xmlns:a14="http://schemas.microsoft.com/office/drawing/2010/main" val="0"/>
              </a:ext>
            </a:extLst>
          </a:blip>
          <a:srcRect l="23906" t="14192" r="19104" b="11573"/>
          <a:stretch/>
        </p:blipFill>
        <p:spPr>
          <a:xfrm>
            <a:off x="7578043" y="435213"/>
            <a:ext cx="4439265" cy="5695659"/>
          </a:xfrm>
          <a:prstGeom prst="rect">
            <a:avLst/>
          </a:prstGeom>
        </p:spPr>
      </p:pic>
      <p:grpSp>
        <p:nvGrpSpPr>
          <p:cNvPr id="10" name="Nhóm 9">
            <a:extLst>
              <a:ext uri="{FF2B5EF4-FFF2-40B4-BE49-F238E27FC236}">
                <a16:creationId xmlns:a16="http://schemas.microsoft.com/office/drawing/2014/main" id="{067460BB-AF43-3254-77E5-E44CF6A919CF}"/>
              </a:ext>
            </a:extLst>
          </p:cNvPr>
          <p:cNvGrpSpPr/>
          <p:nvPr/>
        </p:nvGrpSpPr>
        <p:grpSpPr>
          <a:xfrm>
            <a:off x="7503099" y="4263222"/>
            <a:ext cx="4235234" cy="2590542"/>
            <a:chOff x="7993626" y="4414150"/>
            <a:chExt cx="3937820" cy="2315137"/>
          </a:xfrm>
        </p:grpSpPr>
        <p:pic>
          <p:nvPicPr>
            <p:cNvPr id="8" name="Hình ảnh 7" descr="Ảnh có chứa văn bản, vải&#10;&#10;Mô tả được tạo tự động">
              <a:extLst>
                <a:ext uri="{FF2B5EF4-FFF2-40B4-BE49-F238E27FC236}">
                  <a16:creationId xmlns:a16="http://schemas.microsoft.com/office/drawing/2014/main" id="{311737D6-A559-E3FC-6398-0B1A2F7A250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061" b="27653" l="67104" r="95451">
                          <a14:foregroundMark x1="81277" y1="5408" x2="82065" y2="6429"/>
                          <a14:foregroundMark x1="68591" y1="20612" x2="68591" y2="20612"/>
                          <a14:foregroundMark x1="71304" y1="20204" x2="71304" y2="20204"/>
                          <a14:foregroundMark x1="72441" y1="24694" x2="72441" y2="24694"/>
                          <a14:foregroundMark x1="74103" y1="26020" x2="74103" y2="26020"/>
                          <a14:foregroundMark x1="74978" y1="20408" x2="74978" y2="20408"/>
                          <a14:foregroundMark x1="78478" y1="21122" x2="78478" y2="21122"/>
                          <a14:foregroundMark x1="77428" y1="20000" x2="83990" y2="25306"/>
                          <a14:foregroundMark x1="83990" y1="25306" x2="84252" y2="24898"/>
                          <a14:foregroundMark x1="81102" y1="20000" x2="87402" y2="20816"/>
                          <a14:foregroundMark x1="71129" y1="17857" x2="72441" y2="23673"/>
                          <a14:foregroundMark x1="79965" y1="20408" x2="75766" y2="21327"/>
                          <a14:foregroundMark x1="75766" y1="21735" x2="73578" y2="21735"/>
                          <a14:foregroundMark x1="87227" y1="19796" x2="90726" y2="20204"/>
                          <a14:foregroundMark x1="80927" y1="19388" x2="80927" y2="19388"/>
                          <a14:foregroundMark x1="80927" y1="19388" x2="83290" y2="18673"/>
                          <a14:foregroundMark x1="85302" y1="19388" x2="94051" y2="20714"/>
                          <a14:foregroundMark x1="94051" y1="20714" x2="95451" y2="22755"/>
                          <a14:foregroundMark x1="81102" y1="20612" x2="78740" y2="19592"/>
                          <a14:foregroundMark x1="85914" y1="19796" x2="84952" y2="19184"/>
                          <a14:foregroundMark x1="86264" y1="18061" x2="82590" y2="19592"/>
                          <a14:backgroundMark x1="69641" y1="19388" x2="69641" y2="19388"/>
                          <a14:backgroundMark x1="87483" y1="18164" x2="89589" y2="17653"/>
                          <a14:backgroundMark x1="70254" y1="22347" x2="70585" y2="22267"/>
                          <a14:backgroundMark x1="89589" y1="17653" x2="90114" y2="17857"/>
                        </a14:backgroundRemoval>
                      </a14:imgEffect>
                    </a14:imgLayer>
                  </a14:imgProps>
                </a:ext>
                <a:ext uri="{28A0092B-C50C-407E-A947-70E740481C1C}">
                  <a14:useLocalDpi xmlns:a14="http://schemas.microsoft.com/office/drawing/2010/main" val="0"/>
                </a:ext>
              </a:extLst>
            </a:blip>
            <a:srcRect l="63583" r="1200" b="69247"/>
            <a:stretch/>
          </p:blipFill>
          <p:spPr>
            <a:xfrm>
              <a:off x="7993626" y="4414150"/>
              <a:ext cx="3092246" cy="2315137"/>
            </a:xfrm>
            <a:prstGeom prst="rect">
              <a:avLst/>
            </a:prstGeom>
          </p:spPr>
        </p:pic>
        <p:pic>
          <p:nvPicPr>
            <p:cNvPr id="9" name="Hình ảnh 8" descr="Ảnh có chứa văn bản, vải&#10;&#10;Mô tả được tạo tự động">
              <a:extLst>
                <a:ext uri="{FF2B5EF4-FFF2-40B4-BE49-F238E27FC236}">
                  <a16:creationId xmlns:a16="http://schemas.microsoft.com/office/drawing/2014/main" id="{EE6018AE-4A50-2A5A-9650-20CAE52A70A4}"/>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3061" b="27653" l="67104" r="95451">
                          <a14:foregroundMark x1="81277" y1="5408" x2="82065" y2="6429"/>
                          <a14:foregroundMark x1="68591" y1="20612" x2="68591" y2="20612"/>
                          <a14:foregroundMark x1="71304" y1="20204" x2="71304" y2="20204"/>
                          <a14:foregroundMark x1="72441" y1="24694" x2="72441" y2="24694"/>
                          <a14:foregroundMark x1="74103" y1="26020" x2="74103" y2="26020"/>
                          <a14:foregroundMark x1="74978" y1="20408" x2="74978" y2="20408"/>
                          <a14:foregroundMark x1="78478" y1="21122" x2="78478" y2="21122"/>
                          <a14:foregroundMark x1="77428" y1="20000" x2="82776" y2="24325"/>
                          <a14:foregroundMark x1="81102" y1="20000" x2="84410" y2="20428"/>
                          <a14:foregroundMark x1="71129" y1="17857" x2="72441" y2="23673"/>
                          <a14:foregroundMark x1="79965" y1="20408" x2="75766" y2="21327"/>
                          <a14:foregroundMark x1="75766" y1="21735" x2="73578" y2="21735"/>
                          <a14:foregroundMark x1="80927" y1="19388" x2="80927" y2="19388"/>
                          <a14:foregroundMark x1="80927" y1="19388" x2="83290" y2="18673"/>
                          <a14:foregroundMark x1="81102" y1="20612" x2="78740" y2="19592"/>
                          <a14:foregroundMark x1="85220" y1="18496" x2="82590" y2="19592"/>
                          <a14:backgroundMark x1="69641" y1="19388" x2="69641" y2="19388"/>
                          <a14:backgroundMark x1="87483" y1="18164" x2="89589" y2="17653"/>
                          <a14:backgroundMark x1="70254" y1="22347" x2="70585" y2="22267"/>
                          <a14:backgroundMark x1="89589" y1="17653" x2="90114" y2="17857"/>
                          <a14:backgroundMark x1="87314" y1="17449" x2="83465" y2="26633"/>
                          <a14:backgroundMark x1="83465" y1="26633" x2="83115" y2="26939"/>
                          <a14:backgroundMark x1="91164" y1="19898" x2="90639" y2="19898"/>
                          <a14:backgroundMark x1="88889" y1="21531" x2="92388" y2="24082"/>
                          <a14:backgroundMark x1="90464" y1="22143" x2="93613" y2="22143"/>
                          <a14:backgroundMark x1="89939" y1="19490" x2="94051" y2="20102"/>
                          <a14:backgroundMark x1="94051" y1="23469" x2="90289" y2="25714"/>
                          <a14:backgroundMark x1="87314" y1="20102" x2="90464" y2="19898"/>
                          <a14:backgroundMark x1="94226" y1="19082" x2="91601" y2="28367"/>
                          <a14:backgroundMark x1="91601" y1="28367" x2="90639" y2="28571"/>
                          <a14:backgroundMark x1="91339" y1="25714" x2="95276" y2="20918"/>
                          <a14:backgroundMark x1="95451" y1="21735" x2="95451" y2="24898"/>
                        </a14:backgroundRemoval>
                      </a14:imgEffect>
                    </a14:imgLayer>
                  </a14:imgProps>
                </a:ext>
                <a:ext uri="{28A0092B-C50C-407E-A947-70E740481C1C}">
                  <a14:useLocalDpi xmlns:a14="http://schemas.microsoft.com/office/drawing/2010/main" val="0"/>
                </a:ext>
              </a:extLst>
            </a:blip>
            <a:srcRect l="63583" r="1200" b="69247"/>
            <a:stretch/>
          </p:blipFill>
          <p:spPr>
            <a:xfrm flipH="1">
              <a:off x="8839200" y="4414150"/>
              <a:ext cx="3092246" cy="2315137"/>
            </a:xfrm>
            <a:prstGeom prst="rect">
              <a:avLst/>
            </a:prstGeom>
          </p:spPr>
        </p:pic>
      </p:grpSp>
      <p:pic>
        <p:nvPicPr>
          <p:cNvPr id="12" name="Hình ảnh 11" descr="Ảnh có chứa đồ chơi, búp bê, đồ họa véc-tơ&#10;&#10;Mô tả được tạo tự động">
            <a:extLst>
              <a:ext uri="{FF2B5EF4-FFF2-40B4-BE49-F238E27FC236}">
                <a16:creationId xmlns:a16="http://schemas.microsoft.com/office/drawing/2014/main" id="{A08B03B1-361B-274E-509A-15F6458E61D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6115985" y="1396148"/>
            <a:ext cx="3340104" cy="4487892"/>
          </a:xfrm>
          <a:prstGeom prst="rect">
            <a:avLst/>
          </a:prstGeom>
        </p:spPr>
      </p:pic>
      <p:pic>
        <p:nvPicPr>
          <p:cNvPr id="14" name="Hình ảnh 13" descr="Ảnh có chứa đồ chơi, búp bê, đồ họa véc-tơ&#10;&#10;Mô tả được tạo tự động">
            <a:extLst>
              <a:ext uri="{FF2B5EF4-FFF2-40B4-BE49-F238E27FC236}">
                <a16:creationId xmlns:a16="http://schemas.microsoft.com/office/drawing/2014/main" id="{2448F4DF-E3A2-C7DF-19C8-4290850C6A4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561843" y="1465622"/>
            <a:ext cx="3790335" cy="4214269"/>
          </a:xfrm>
          <a:prstGeom prst="rect">
            <a:avLst/>
          </a:prstGeom>
        </p:spPr>
      </p:pic>
      <p:grpSp>
        <p:nvGrpSpPr>
          <p:cNvPr id="19" name="Nhóm 18">
            <a:extLst>
              <a:ext uri="{FF2B5EF4-FFF2-40B4-BE49-F238E27FC236}">
                <a16:creationId xmlns:a16="http://schemas.microsoft.com/office/drawing/2014/main" id="{24BD7BC1-24DE-E2CC-3AA4-FF9C9B6A663A}"/>
              </a:ext>
            </a:extLst>
          </p:cNvPr>
          <p:cNvGrpSpPr/>
          <p:nvPr/>
        </p:nvGrpSpPr>
        <p:grpSpPr>
          <a:xfrm>
            <a:off x="6507895" y="-73108"/>
            <a:ext cx="4739359" cy="1872903"/>
            <a:chOff x="6096000" y="154928"/>
            <a:chExt cx="4739359" cy="1872903"/>
          </a:xfrm>
        </p:grpSpPr>
        <p:sp>
          <p:nvSpPr>
            <p:cNvPr id="15" name="Bong bóng Lời nói: Hình bầu dục 14">
              <a:extLst>
                <a:ext uri="{FF2B5EF4-FFF2-40B4-BE49-F238E27FC236}">
                  <a16:creationId xmlns:a16="http://schemas.microsoft.com/office/drawing/2014/main" id="{8BF754F6-62F4-8CC1-0950-77D64870F919}"/>
                </a:ext>
              </a:extLst>
            </p:cNvPr>
            <p:cNvSpPr/>
            <p:nvPr/>
          </p:nvSpPr>
          <p:spPr>
            <a:xfrm>
              <a:off x="6335959" y="154928"/>
              <a:ext cx="3979078" cy="187290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Hộp Văn bản 15">
              <a:extLst>
                <a:ext uri="{FF2B5EF4-FFF2-40B4-BE49-F238E27FC236}">
                  <a16:creationId xmlns:a16="http://schemas.microsoft.com/office/drawing/2014/main" id="{3F43A895-8C2A-1196-FD23-47630648C38C}"/>
                </a:ext>
              </a:extLst>
            </p:cNvPr>
            <p:cNvSpPr txBox="1"/>
            <p:nvPr/>
          </p:nvSpPr>
          <p:spPr>
            <a:xfrm>
              <a:off x="6096000" y="728133"/>
              <a:ext cx="4739359" cy="784830"/>
            </a:xfrm>
            <a:prstGeom prst="rect">
              <a:avLst/>
            </a:prstGeom>
            <a:noFill/>
            <a:ln>
              <a:noFill/>
            </a:ln>
          </p:spPr>
          <p:txBody>
            <a:bodyPr wrap="square">
              <a:spAutoFit/>
            </a:bodyPr>
            <a:lstStyle/>
            <a:p>
              <a:pPr algn="just"/>
              <a:r>
                <a:rPr lang="en-US" sz="4500" b="1" i="1" dirty="0">
                  <a:solidFill>
                    <a:schemeClr val="accent1"/>
                  </a:solidFill>
                </a:rPr>
                <a:t>   </a:t>
              </a:r>
              <a:r>
                <a:rPr lang="en-US" sz="4500" b="1" i="1" dirty="0" err="1">
                  <a:solidFill>
                    <a:schemeClr val="accent1"/>
                  </a:solidFill>
                </a:rPr>
                <a:t>Nước</a:t>
              </a:r>
              <a:r>
                <a:rPr lang="en-US" sz="4500" b="1" i="1" dirty="0">
                  <a:solidFill>
                    <a:schemeClr val="accent1"/>
                  </a:solidFill>
                </a:rPr>
                <a:t> </a:t>
              </a:r>
              <a:r>
                <a:rPr lang="en-US" sz="4500" b="1" i="1" dirty="0" err="1">
                  <a:solidFill>
                    <a:schemeClr val="accent1"/>
                  </a:solidFill>
                </a:rPr>
                <a:t>mát</a:t>
              </a:r>
              <a:r>
                <a:rPr lang="en-US" sz="4500" b="1" i="1" dirty="0">
                  <a:solidFill>
                    <a:schemeClr val="accent1"/>
                  </a:solidFill>
                </a:rPr>
                <a:t> quá!</a:t>
              </a:r>
              <a:endParaRPr lang="en-US" sz="4500" i="1" dirty="0">
                <a:solidFill>
                  <a:schemeClr val="accent1"/>
                </a:solidFill>
              </a:endParaRPr>
            </a:p>
          </p:txBody>
        </p:sp>
      </p:grpSp>
      <p:grpSp>
        <p:nvGrpSpPr>
          <p:cNvPr id="24" name="Nhóm 23">
            <a:extLst>
              <a:ext uri="{FF2B5EF4-FFF2-40B4-BE49-F238E27FC236}">
                <a16:creationId xmlns:a16="http://schemas.microsoft.com/office/drawing/2014/main" id="{30EE798A-B45E-D787-2823-60A685383184}"/>
              </a:ext>
            </a:extLst>
          </p:cNvPr>
          <p:cNvGrpSpPr/>
          <p:nvPr/>
        </p:nvGrpSpPr>
        <p:grpSpPr>
          <a:xfrm>
            <a:off x="-1244273" y="-371500"/>
            <a:ext cx="8606134" cy="3514724"/>
            <a:chOff x="-1244273" y="-371500"/>
            <a:chExt cx="8606134" cy="3514724"/>
          </a:xfrm>
        </p:grpSpPr>
        <p:pic>
          <p:nvPicPr>
            <p:cNvPr id="23" name="Hình ảnh 22">
              <a:extLst>
                <a:ext uri="{FF2B5EF4-FFF2-40B4-BE49-F238E27FC236}">
                  <a16:creationId xmlns:a16="http://schemas.microsoft.com/office/drawing/2014/main" id="{7A1BC16C-CBA8-DB00-70F6-98A674FEAC4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3468" b="31855" l="9897" r="91934">
                          <a14:foregroundMark x1="15275" y1="31371" x2="29005" y2="32823"/>
                          <a14:foregroundMark x1="29005" y1="32823" x2="42677" y2="31048"/>
                          <a14:foregroundMark x1="42677" y1="31048" x2="45767" y2="31935"/>
                          <a14:foregroundMark x1="91934" y1="18226" x2="91476" y2="19597"/>
                        </a14:backgroundRemoval>
                      </a14:imgEffect>
                      <a14:imgEffect>
                        <a14:saturation sat="33000"/>
                      </a14:imgEffect>
                    </a14:imgLayer>
                  </a14:imgProps>
                </a:ext>
                <a:ext uri="{28A0092B-C50C-407E-A947-70E740481C1C}">
                  <a14:useLocalDpi xmlns:a14="http://schemas.microsoft.com/office/drawing/2010/main" val="0"/>
                </a:ext>
              </a:extLst>
            </a:blip>
            <a:srcRect l="21679" b="64940"/>
            <a:stretch/>
          </p:blipFill>
          <p:spPr>
            <a:xfrm>
              <a:off x="-1244273" y="-371500"/>
              <a:ext cx="8606134" cy="3514724"/>
            </a:xfrm>
            <a:prstGeom prst="rect">
              <a:avLst/>
            </a:prstGeom>
          </p:spPr>
        </p:pic>
        <p:sp>
          <p:nvSpPr>
            <p:cNvPr id="22" name="Hộp Văn bản 21">
              <a:extLst>
                <a:ext uri="{FF2B5EF4-FFF2-40B4-BE49-F238E27FC236}">
                  <a16:creationId xmlns:a16="http://schemas.microsoft.com/office/drawing/2014/main" id="{EFEEDFA6-5568-4F9E-A831-51F6D5643BB3}"/>
                </a:ext>
              </a:extLst>
            </p:cNvPr>
            <p:cNvSpPr txBox="1"/>
            <p:nvPr/>
          </p:nvSpPr>
          <p:spPr>
            <a:xfrm>
              <a:off x="11763" y="537102"/>
              <a:ext cx="5916736" cy="2169825"/>
            </a:xfrm>
            <a:prstGeom prst="rect">
              <a:avLst/>
            </a:prstGeom>
            <a:noFill/>
            <a:ln>
              <a:noFill/>
            </a:ln>
          </p:spPr>
          <p:txBody>
            <a:bodyPr wrap="square">
              <a:spAutoFit/>
            </a:bodyPr>
            <a:lstStyle/>
            <a:p>
              <a:pPr algn="just"/>
              <a:r>
                <a:rPr lang="en-US" sz="4400" b="1" i="1" dirty="0">
                  <a:solidFill>
                    <a:schemeClr val="accent1"/>
                  </a:solidFill>
                </a:rPr>
                <a:t>   </a:t>
              </a:r>
              <a:r>
                <a:rPr lang="en-US" sz="4400" b="1" i="1" dirty="0" err="1">
                  <a:solidFill>
                    <a:schemeClr val="accent1"/>
                  </a:solidFill>
                </a:rPr>
                <a:t>Nếu</a:t>
              </a:r>
              <a:r>
                <a:rPr lang="en-US" sz="4400" b="1" i="1" dirty="0">
                  <a:solidFill>
                    <a:schemeClr val="accent1"/>
                  </a:solidFill>
                </a:rPr>
                <a:t> là An, em sẽ </a:t>
              </a:r>
              <a:r>
                <a:rPr lang="en-US" sz="4400" b="1" i="1" dirty="0" err="1">
                  <a:solidFill>
                    <a:schemeClr val="accent1"/>
                  </a:solidFill>
                </a:rPr>
                <a:t>làm</a:t>
              </a:r>
              <a:r>
                <a:rPr lang="en-US" sz="4400" b="1" i="1" dirty="0">
                  <a:solidFill>
                    <a:schemeClr val="accent1"/>
                  </a:solidFill>
                </a:rPr>
                <a:t> gì trong </a:t>
              </a:r>
              <a:r>
                <a:rPr lang="en-US" sz="4400" b="1" i="1" dirty="0" err="1">
                  <a:solidFill>
                    <a:schemeClr val="accent1"/>
                  </a:solidFill>
                </a:rPr>
                <a:t>tình</a:t>
              </a:r>
              <a:r>
                <a:rPr lang="en-US" sz="4400" b="1" i="1" dirty="0">
                  <a:solidFill>
                    <a:schemeClr val="accent1"/>
                  </a:solidFill>
                </a:rPr>
                <a:t> </a:t>
              </a:r>
              <a:r>
                <a:rPr lang="en-US" sz="4400" b="1" i="1" dirty="0" err="1">
                  <a:solidFill>
                    <a:schemeClr val="accent1"/>
                  </a:solidFill>
                </a:rPr>
                <a:t>huống</a:t>
              </a:r>
              <a:r>
                <a:rPr lang="en-US" sz="4400" b="1" i="1" dirty="0">
                  <a:solidFill>
                    <a:schemeClr val="accent1"/>
                  </a:solidFill>
                </a:rPr>
                <a:t> </a:t>
              </a:r>
              <a:r>
                <a:rPr lang="en-US" sz="4400" b="1" i="1" dirty="0" err="1">
                  <a:solidFill>
                    <a:schemeClr val="accent1"/>
                  </a:solidFill>
                </a:rPr>
                <a:t>này</a:t>
              </a:r>
              <a:r>
                <a:rPr lang="en-US" sz="4400" b="1" i="1" dirty="0">
                  <a:solidFill>
                    <a:schemeClr val="accent1"/>
                  </a:solidFill>
                </a:rPr>
                <a:t>? Vì sao?</a:t>
              </a:r>
              <a:endParaRPr lang="en-US" sz="4400" i="1" dirty="0">
                <a:solidFill>
                  <a:schemeClr val="accent1"/>
                </a:solidFill>
              </a:endParaRPr>
            </a:p>
          </p:txBody>
        </p:sp>
      </p:grpSp>
      <p:pic>
        <p:nvPicPr>
          <p:cNvPr id="18" name="Hình ảnh 17" descr="Ảnh có chứa đồ chơi, búp bê&#10;&#10;Mô tả được tạo tự động">
            <a:extLst>
              <a:ext uri="{FF2B5EF4-FFF2-40B4-BE49-F238E27FC236}">
                <a16:creationId xmlns:a16="http://schemas.microsoft.com/office/drawing/2014/main" id="{E95C11BD-5ED2-107A-0F6B-2333A5DA8FA9}"/>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6735" b="81531" l="18061" r="77449">
                        <a14:foregroundMark x1="46224" y1="32449" x2="40000" y2="31633"/>
                        <a14:foregroundMark x1="54694" y1="31429" x2="48163" y2="30714"/>
                        <a14:foregroundMark x1="41327" y1="16939" x2="41327" y2="16939"/>
                        <a14:foregroundMark x1="40204" y1="16735" x2="40204" y2="16735"/>
                        <a14:foregroundMark x1="43673" y1="79592" x2="41327" y2="81327"/>
                        <a14:foregroundMark x1="55510" y1="79796" x2="58265" y2="81531"/>
                        <a14:foregroundMark x1="50816" y1="34184" x2="54694" y2="28367"/>
                        <a14:foregroundMark x1="45612" y1="28367" x2="42857" y2="33367"/>
                      </a14:backgroundRemoval>
                    </a14:imgEffect>
                  </a14:imgLayer>
                </a14:imgProps>
              </a:ext>
              <a:ext uri="{28A0092B-C50C-407E-A947-70E740481C1C}">
                <a14:useLocalDpi xmlns:a14="http://schemas.microsoft.com/office/drawing/2010/main" val="0"/>
              </a:ext>
            </a:extLst>
          </a:blip>
          <a:srcRect l="32294" t="14890" r="32452" b="12023"/>
          <a:stretch/>
        </p:blipFill>
        <p:spPr>
          <a:xfrm>
            <a:off x="4754310" y="2611821"/>
            <a:ext cx="2235261" cy="4634125"/>
          </a:xfrm>
          <a:prstGeom prst="rect">
            <a:avLst/>
          </a:prstGeom>
        </p:spPr>
      </p:pic>
      <p:pic>
        <p:nvPicPr>
          <p:cNvPr id="25" name="Tieng-suoi-chay-www_yeualo_com">
            <a:hlinkClick r:id="" action="ppaction://media"/>
            <a:extLst>
              <a:ext uri="{FF2B5EF4-FFF2-40B4-BE49-F238E27FC236}">
                <a16:creationId xmlns:a16="http://schemas.microsoft.com/office/drawing/2014/main" id="{5408B492-5F81-DDCD-2D16-431927A5795D}"/>
              </a:ext>
            </a:extLst>
          </p:cNvPr>
          <p:cNvPicPr>
            <a:picLocks noChangeAspect="1"/>
          </p:cNvPicPr>
          <p:nvPr>
            <a:audioFile r:link="rId1"/>
            <p:extLst>
              <p:ext uri="{DAA4B4D4-6D71-4841-9C94-3DE7FCFB9230}">
                <p14:media xmlns:p14="http://schemas.microsoft.com/office/powerpoint/2010/main" r:embed="rId2">
                  <p14:trim end="16373"/>
                </p14:media>
              </p:ext>
            </p:extLst>
          </p:nvPr>
        </p:nvPicPr>
        <p:blipFill>
          <a:blip r:embed="rId18"/>
          <a:stretch>
            <a:fillRect/>
          </a:stretch>
        </p:blipFill>
        <p:spPr>
          <a:xfrm>
            <a:off x="5503333" y="-639318"/>
            <a:ext cx="609600" cy="609600"/>
          </a:xfrm>
          <a:prstGeom prst="rect">
            <a:avLst/>
          </a:prstGeom>
        </p:spPr>
      </p:pic>
      <p:grpSp>
        <p:nvGrpSpPr>
          <p:cNvPr id="26" name="Nhóm 25">
            <a:extLst>
              <a:ext uri="{FF2B5EF4-FFF2-40B4-BE49-F238E27FC236}">
                <a16:creationId xmlns:a16="http://schemas.microsoft.com/office/drawing/2014/main" id="{8E2D64CB-BB2C-E08D-21AA-CA44500E3462}"/>
              </a:ext>
            </a:extLst>
          </p:cNvPr>
          <p:cNvGrpSpPr/>
          <p:nvPr/>
        </p:nvGrpSpPr>
        <p:grpSpPr>
          <a:xfrm>
            <a:off x="-2367163" y="2841200"/>
            <a:ext cx="9522061" cy="2982270"/>
            <a:chOff x="-2376263" y="1540518"/>
            <a:chExt cx="9478592" cy="2982270"/>
          </a:xfrm>
        </p:grpSpPr>
        <p:grpSp>
          <p:nvGrpSpPr>
            <p:cNvPr id="27" name="Nhóm 26">
              <a:extLst>
                <a:ext uri="{FF2B5EF4-FFF2-40B4-BE49-F238E27FC236}">
                  <a16:creationId xmlns:a16="http://schemas.microsoft.com/office/drawing/2014/main" id="{1057EDFC-B8E6-9E7A-443B-8FAE500FC1B0}"/>
                </a:ext>
              </a:extLst>
            </p:cNvPr>
            <p:cNvGrpSpPr/>
            <p:nvPr/>
          </p:nvGrpSpPr>
          <p:grpSpPr>
            <a:xfrm>
              <a:off x="-2376263" y="1540518"/>
              <a:ext cx="9445747" cy="1522533"/>
              <a:chOff x="-535764" y="5275650"/>
              <a:chExt cx="13456691" cy="1522533"/>
            </a:xfrm>
          </p:grpSpPr>
          <p:sp>
            <p:nvSpPr>
              <p:cNvPr id="31" name="TextBox 8">
                <a:extLst>
                  <a:ext uri="{FF2B5EF4-FFF2-40B4-BE49-F238E27FC236}">
                    <a16:creationId xmlns:a16="http://schemas.microsoft.com/office/drawing/2014/main" id="{9E238E64-1049-AC21-0D1D-59F71A2C127E}"/>
                  </a:ext>
                </a:extLst>
              </p:cNvPr>
              <p:cNvSpPr txBox="1"/>
              <p:nvPr/>
            </p:nvSpPr>
            <p:spPr>
              <a:xfrm>
                <a:off x="-535764" y="5458874"/>
                <a:ext cx="13456691" cy="1323439"/>
              </a:xfrm>
              <a:prstGeom prst="rect">
                <a:avLst/>
              </a:prstGeom>
              <a:noFill/>
            </p:spPr>
            <p:txBody>
              <a:bodyPr wrap="square" rtlCol="0">
                <a:spAutoFit/>
              </a:bodyPr>
              <a:lstStyle/>
              <a:p>
                <a:pPr algn="ct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Thảo</a:t>
                </a: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luận</a:t>
                </a:r>
                <a:endPar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32" name="Hộp Văn bản 31">
                <a:extLst>
                  <a:ext uri="{FF2B5EF4-FFF2-40B4-BE49-F238E27FC236}">
                    <a16:creationId xmlns:a16="http://schemas.microsoft.com/office/drawing/2014/main" id="{2872A239-3998-48D5-578D-D27F690F9975}"/>
                  </a:ext>
                </a:extLst>
              </p:cNvPr>
              <p:cNvSpPr txBox="1"/>
              <p:nvPr/>
            </p:nvSpPr>
            <p:spPr>
              <a:xfrm>
                <a:off x="2877674" y="5275650"/>
                <a:ext cx="6725263" cy="1522533"/>
              </a:xfrm>
              <a:prstGeom prst="rect">
                <a:avLst/>
              </a:prstGeom>
              <a:noFill/>
            </p:spPr>
            <p:txBody>
              <a:bodyPr wrap="square">
                <a:spAutoFit/>
              </a:bodyPr>
              <a:lstStyle/>
              <a:p>
                <a:pPr algn="ctr">
                  <a:lnSpc>
                    <a:spcPct val="130000"/>
                  </a:lnSpc>
                </a:pPr>
                <a:r>
                  <a:rPr lang="en-US" sz="8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8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8000" b="1" dirty="0" err="1">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ảo</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8000" b="1" dirty="0" err="1">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8000" b="1" dirty="0" err="1">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â</a:t>
                </a:r>
                <a:r>
                  <a:rPr lang="en-US" sz="8000" b="1" dirty="0" err="1">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8000" b="1" dirty="0" err="1">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n</a:t>
                </a:r>
                <a:endPar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grpSp>
          <p:nvGrpSpPr>
            <p:cNvPr id="28" name="Nhóm 27">
              <a:extLst>
                <a:ext uri="{FF2B5EF4-FFF2-40B4-BE49-F238E27FC236}">
                  <a16:creationId xmlns:a16="http://schemas.microsoft.com/office/drawing/2014/main" id="{5ABB5B36-2642-8370-4B2B-560236C69D41}"/>
                </a:ext>
              </a:extLst>
            </p:cNvPr>
            <p:cNvGrpSpPr/>
            <p:nvPr/>
          </p:nvGrpSpPr>
          <p:grpSpPr>
            <a:xfrm>
              <a:off x="-2343418" y="3000255"/>
              <a:ext cx="9445747" cy="1522533"/>
              <a:chOff x="-535764" y="5275650"/>
              <a:chExt cx="13456691" cy="1522533"/>
            </a:xfrm>
          </p:grpSpPr>
          <p:sp>
            <p:nvSpPr>
              <p:cNvPr id="29" name="TextBox 8">
                <a:extLst>
                  <a:ext uri="{FF2B5EF4-FFF2-40B4-BE49-F238E27FC236}">
                    <a16:creationId xmlns:a16="http://schemas.microsoft.com/office/drawing/2014/main" id="{23E10646-443F-9EB0-B8AF-57032AB66D0F}"/>
                  </a:ext>
                </a:extLst>
              </p:cNvPr>
              <p:cNvSpPr txBox="1"/>
              <p:nvPr/>
            </p:nvSpPr>
            <p:spPr>
              <a:xfrm>
                <a:off x="-535764" y="5458874"/>
                <a:ext cx="13456691" cy="1323439"/>
              </a:xfrm>
              <a:prstGeom prst="rect">
                <a:avLst/>
              </a:prstGeom>
              <a:noFill/>
            </p:spPr>
            <p:txBody>
              <a:bodyPr wrap="square" rtlCol="0">
                <a:spAutoFit/>
              </a:bodyPr>
              <a:lstStyle/>
              <a:p>
                <a:pPr algn="ct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nhóm</a:t>
                </a: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bốn</a:t>
                </a:r>
                <a:endPar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30" name="Hộp Văn bản 29">
                <a:extLst>
                  <a:ext uri="{FF2B5EF4-FFF2-40B4-BE49-F238E27FC236}">
                    <a16:creationId xmlns:a16="http://schemas.microsoft.com/office/drawing/2014/main" id="{A7E45133-6B29-D2F5-BDEB-30C72C125413}"/>
                  </a:ext>
                </a:extLst>
              </p:cNvPr>
              <p:cNvSpPr txBox="1"/>
              <p:nvPr/>
            </p:nvSpPr>
            <p:spPr>
              <a:xfrm>
                <a:off x="2876743" y="5275650"/>
                <a:ext cx="6725263" cy="1522533"/>
              </a:xfrm>
              <a:prstGeom prst="rect">
                <a:avLst/>
              </a:prstGeom>
              <a:noFill/>
            </p:spPr>
            <p:txBody>
              <a:bodyPr wrap="square">
                <a:spAutoFit/>
              </a:bodyPr>
              <a:lstStyle/>
              <a:p>
                <a:pPr algn="ctr">
                  <a:lnSpc>
                    <a:spcPct val="130000"/>
                  </a:lnSpc>
                </a:pPr>
                <a:r>
                  <a:rPr lang="en-US" sz="8000" b="1" dirty="0" err="1">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8000" b="1" dirty="0" err="1">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8000" b="1" dirty="0" err="1">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en-US" sz="8000" b="1" dirty="0" err="1">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m</a:t>
                </a:r>
                <a:r>
                  <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8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b</a:t>
                </a:r>
                <a:r>
                  <a:rPr lang="en-US" sz="8000" b="1" dirty="0" err="1">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ốn</a:t>
                </a:r>
                <a:endPar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grpSp>
    </p:spTree>
    <p:extLst>
      <p:ext uri="{BB962C8B-B14F-4D97-AF65-F5344CB8AC3E}">
        <p14:creationId xmlns:p14="http://schemas.microsoft.com/office/powerpoint/2010/main" val="13339082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par>
                          <p:cTn id="17" fill="hold">
                            <p:stCondLst>
                              <p:cond delay="2000"/>
                            </p:stCondLst>
                            <p:childTnLst>
                              <p:par>
                                <p:cTn id="18" presetID="10" presetClass="entr" presetSubtype="0" repeatCount="indefinite"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 presetClass="mediacall" presetSubtype="0" fill="hold" nodeType="withEffect">
                                  <p:stCondLst>
                                    <p:cond delay="0"/>
                                  </p:stCondLst>
                                  <p:childTnLst>
                                    <p:cmd type="call" cmd="playFrom(0.0)">
                                      <p:cBhvr>
                                        <p:cTn id="22" dur="15115" fill="hold"/>
                                        <p:tgtEl>
                                          <p:spTgt spid="25"/>
                                        </p:tgtEl>
                                      </p:cBhvr>
                                    </p:cmd>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par>
                                <p:cTn id="26" presetID="10" presetClass="entr" presetSubtype="0" fill="hold" nodeType="withEffect">
                                  <p:stCondLst>
                                    <p:cond delay="5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4"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ppt_x"/>
                                          </p:val>
                                        </p:tav>
                                        <p:tav tm="100000">
                                          <p:val>
                                            <p:strVal val="#ppt_x"/>
                                          </p:val>
                                        </p:tav>
                                      </p:tavLst>
                                    </p:anim>
                                    <p:anim calcmode="lin" valueType="num">
                                      <p:cBhvr additive="base">
                                        <p:cTn id="32" dur="1000" fill="hold"/>
                                        <p:tgtEl>
                                          <p:spTgt spid="18"/>
                                        </p:tgtEl>
                                        <p:attrNameLst>
                                          <p:attrName>ppt_y</p:attrName>
                                        </p:attrNameLst>
                                      </p:cBhvr>
                                      <p:tavLst>
                                        <p:tav tm="0">
                                          <p:val>
                                            <p:strVal val="1+#ppt_h/2"/>
                                          </p:val>
                                        </p:tav>
                                        <p:tav tm="100000">
                                          <p:val>
                                            <p:strVal val="#ppt_y"/>
                                          </p:val>
                                        </p:tav>
                                      </p:tavLst>
                                    </p:anim>
                                  </p:childTnLst>
                                </p:cTn>
                              </p:par>
                              <p:par>
                                <p:cTn id="33" presetID="32" presetClass="emph" presetSubtype="0" repeatCount="indefinite" fill="hold" nodeType="withEffect">
                                  <p:stCondLst>
                                    <p:cond delay="500"/>
                                  </p:stCondLst>
                                  <p:childTnLst>
                                    <p:animRot by="120000">
                                      <p:cBhvr>
                                        <p:cTn id="34" dur="100" fill="hold">
                                          <p:stCondLst>
                                            <p:cond delay="0"/>
                                          </p:stCondLst>
                                        </p:cTn>
                                        <p:tgtEl>
                                          <p:spTgt spid="18"/>
                                        </p:tgtEl>
                                        <p:attrNameLst>
                                          <p:attrName>r</p:attrName>
                                        </p:attrNameLst>
                                      </p:cBhvr>
                                    </p:animRot>
                                    <p:animRot by="-240000">
                                      <p:cBhvr>
                                        <p:cTn id="35" dur="200" fill="hold">
                                          <p:stCondLst>
                                            <p:cond delay="200"/>
                                          </p:stCondLst>
                                        </p:cTn>
                                        <p:tgtEl>
                                          <p:spTgt spid="18"/>
                                        </p:tgtEl>
                                        <p:attrNameLst>
                                          <p:attrName>r</p:attrName>
                                        </p:attrNameLst>
                                      </p:cBhvr>
                                    </p:animRot>
                                    <p:animRot by="240000">
                                      <p:cBhvr>
                                        <p:cTn id="36" dur="200" fill="hold">
                                          <p:stCondLst>
                                            <p:cond delay="400"/>
                                          </p:stCondLst>
                                        </p:cTn>
                                        <p:tgtEl>
                                          <p:spTgt spid="18"/>
                                        </p:tgtEl>
                                        <p:attrNameLst>
                                          <p:attrName>r</p:attrName>
                                        </p:attrNameLst>
                                      </p:cBhvr>
                                    </p:animRot>
                                    <p:animRot by="-240000">
                                      <p:cBhvr>
                                        <p:cTn id="37" dur="200" fill="hold">
                                          <p:stCondLst>
                                            <p:cond delay="600"/>
                                          </p:stCondLst>
                                        </p:cTn>
                                        <p:tgtEl>
                                          <p:spTgt spid="18"/>
                                        </p:tgtEl>
                                        <p:attrNameLst>
                                          <p:attrName>r</p:attrName>
                                        </p:attrNameLst>
                                      </p:cBhvr>
                                    </p:animRot>
                                    <p:animRot by="120000">
                                      <p:cBhvr>
                                        <p:cTn id="38" dur="200" fill="hold">
                                          <p:stCondLst>
                                            <p:cond delay="800"/>
                                          </p:stCondLst>
                                        </p:cTn>
                                        <p:tgtEl>
                                          <p:spTgt spid="18"/>
                                        </p:tgtEl>
                                        <p:attrNameLst>
                                          <p:attrName>r</p:attrName>
                                        </p:attrNameLst>
                                      </p:cBhvr>
                                    </p:animRot>
                                  </p:childTnLst>
                                </p:cTn>
                              </p:par>
                              <p:par>
                                <p:cTn id="39" presetID="10" presetClass="entr" presetSubtype="0" fill="hold" nodeType="withEffect">
                                  <p:stCondLst>
                                    <p:cond delay="15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53" presetClass="entr" presetSubtype="16" fill="hold" nodeType="withEffect">
                                  <p:stCondLst>
                                    <p:cond delay="150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cửa sổ, trung tâm giải trí&#10;&#10;Mô tả được tạo tự động">
            <a:extLst>
              <a:ext uri="{FF2B5EF4-FFF2-40B4-BE49-F238E27FC236}">
                <a16:creationId xmlns:a16="http://schemas.microsoft.com/office/drawing/2014/main" id="{D58352F7-4F4C-BCB5-CF09-B0CC7EEC4972}"/>
              </a:ext>
            </a:extLst>
          </p:cNvPr>
          <p:cNvPicPr>
            <a:picLocks noChangeAspect="1"/>
          </p:cNvPicPr>
          <p:nvPr/>
        </p:nvPicPr>
        <p:blipFill rotWithShape="1">
          <a:blip r:embed="rId4">
            <a:extLst>
              <a:ext uri="{28A0092B-C50C-407E-A947-70E740481C1C}">
                <a14:useLocalDpi xmlns:a14="http://schemas.microsoft.com/office/drawing/2010/main" val="0"/>
              </a:ext>
            </a:extLst>
          </a:blip>
          <a:srcRect t="526" b="6899"/>
          <a:stretch/>
        </p:blipFill>
        <p:spPr>
          <a:xfrm>
            <a:off x="0" y="-2954"/>
            <a:ext cx="12191980" cy="6856718"/>
          </a:xfrm>
          <a:prstGeom prst="rect">
            <a:avLst/>
          </a:prstGeom>
        </p:spPr>
      </p:pic>
      <p:pic>
        <p:nvPicPr>
          <p:cNvPr id="6" name="Hình ảnh 5">
            <a:extLst>
              <a:ext uri="{FF2B5EF4-FFF2-40B4-BE49-F238E27FC236}">
                <a16:creationId xmlns:a16="http://schemas.microsoft.com/office/drawing/2014/main" id="{623AD5E8-46BF-6EC9-B17F-0B8385CE00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510" b="80918" l="29592" r="75102">
                        <a14:foregroundMark x1="55714" y1="20510" x2="49490" y2="20510"/>
                      </a14:backgroundRemoval>
                    </a14:imgEffect>
                  </a14:imgLayer>
                </a14:imgProps>
              </a:ext>
              <a:ext uri="{28A0092B-C50C-407E-A947-70E740481C1C}">
                <a14:useLocalDpi xmlns:a14="http://schemas.microsoft.com/office/drawing/2010/main" val="0"/>
              </a:ext>
            </a:extLst>
          </a:blip>
          <a:srcRect l="23906" t="14192" r="19104" b="11573"/>
          <a:stretch/>
        </p:blipFill>
        <p:spPr>
          <a:xfrm>
            <a:off x="7578043" y="435213"/>
            <a:ext cx="4439265" cy="5695659"/>
          </a:xfrm>
          <a:prstGeom prst="rect">
            <a:avLst/>
          </a:prstGeom>
        </p:spPr>
      </p:pic>
      <p:sp>
        <p:nvSpPr>
          <p:cNvPr id="3" name="Rectangle: Rounded Corners 2">
            <a:extLst>
              <a:ext uri="{FF2B5EF4-FFF2-40B4-BE49-F238E27FC236}">
                <a16:creationId xmlns:a16="http://schemas.microsoft.com/office/drawing/2014/main" id="{0DD464B0-509B-D46E-CAB5-85E349820E6B}"/>
              </a:ext>
            </a:extLst>
          </p:cNvPr>
          <p:cNvSpPr/>
          <p:nvPr/>
        </p:nvSpPr>
        <p:spPr>
          <a:xfrm>
            <a:off x="633984" y="2731008"/>
            <a:ext cx="5693664" cy="29748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067460BB-AF43-3254-77E5-E44CF6A919CF}"/>
              </a:ext>
            </a:extLst>
          </p:cNvPr>
          <p:cNvGrpSpPr/>
          <p:nvPr/>
        </p:nvGrpSpPr>
        <p:grpSpPr>
          <a:xfrm>
            <a:off x="7503099" y="4263222"/>
            <a:ext cx="4235234" cy="2590542"/>
            <a:chOff x="7993626" y="4414150"/>
            <a:chExt cx="3937820" cy="2315137"/>
          </a:xfrm>
        </p:grpSpPr>
        <p:pic>
          <p:nvPicPr>
            <p:cNvPr id="8" name="Hình ảnh 7" descr="Ảnh có chứa văn bản, vải&#10;&#10;Mô tả được tạo tự động">
              <a:extLst>
                <a:ext uri="{FF2B5EF4-FFF2-40B4-BE49-F238E27FC236}">
                  <a16:creationId xmlns:a16="http://schemas.microsoft.com/office/drawing/2014/main" id="{311737D6-A559-E3FC-6398-0B1A2F7A250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061" b="27653" l="67104" r="95451">
                          <a14:foregroundMark x1="81277" y1="5408" x2="82065" y2="6429"/>
                          <a14:foregroundMark x1="68591" y1="20612" x2="68591" y2="20612"/>
                          <a14:foregroundMark x1="71304" y1="20204" x2="71304" y2="20204"/>
                          <a14:foregroundMark x1="72441" y1="24694" x2="72441" y2="24694"/>
                          <a14:foregroundMark x1="74103" y1="26020" x2="74103" y2="26020"/>
                          <a14:foregroundMark x1="74978" y1="20408" x2="74978" y2="20408"/>
                          <a14:foregroundMark x1="78478" y1="21122" x2="78478" y2="21122"/>
                          <a14:foregroundMark x1="77428" y1="20000" x2="83990" y2="25306"/>
                          <a14:foregroundMark x1="83990" y1="25306" x2="84252" y2="24898"/>
                          <a14:foregroundMark x1="81102" y1="20000" x2="87402" y2="20816"/>
                          <a14:foregroundMark x1="71129" y1="17857" x2="72441" y2="23673"/>
                          <a14:foregroundMark x1="79965" y1="20408" x2="75766" y2="21327"/>
                          <a14:foregroundMark x1="75766" y1="21735" x2="73578" y2="21735"/>
                          <a14:foregroundMark x1="87227" y1="19796" x2="90726" y2="20204"/>
                          <a14:foregroundMark x1="80927" y1="19388" x2="80927" y2="19388"/>
                          <a14:foregroundMark x1="80927" y1="19388" x2="83290" y2="18673"/>
                          <a14:foregroundMark x1="85302" y1="19388" x2="94051" y2="20714"/>
                          <a14:foregroundMark x1="94051" y1="20714" x2="95451" y2="22755"/>
                          <a14:foregroundMark x1="81102" y1="20612" x2="78740" y2="19592"/>
                          <a14:foregroundMark x1="85914" y1="19796" x2="84952" y2="19184"/>
                          <a14:foregroundMark x1="86264" y1="18061" x2="82590" y2="19592"/>
                          <a14:backgroundMark x1="69641" y1="19388" x2="69641" y2="19388"/>
                          <a14:backgroundMark x1="87483" y1="18164" x2="89589" y2="17653"/>
                          <a14:backgroundMark x1="70254" y1="22347" x2="70585" y2="22267"/>
                          <a14:backgroundMark x1="89589" y1="17653" x2="90114" y2="17857"/>
                        </a14:backgroundRemoval>
                      </a14:imgEffect>
                    </a14:imgLayer>
                  </a14:imgProps>
                </a:ext>
                <a:ext uri="{28A0092B-C50C-407E-A947-70E740481C1C}">
                  <a14:useLocalDpi xmlns:a14="http://schemas.microsoft.com/office/drawing/2010/main" val="0"/>
                </a:ext>
              </a:extLst>
            </a:blip>
            <a:srcRect l="63583" r="1200" b="69247"/>
            <a:stretch/>
          </p:blipFill>
          <p:spPr>
            <a:xfrm>
              <a:off x="7993626" y="4414150"/>
              <a:ext cx="3092246" cy="2315137"/>
            </a:xfrm>
            <a:prstGeom prst="rect">
              <a:avLst/>
            </a:prstGeom>
          </p:spPr>
        </p:pic>
        <p:pic>
          <p:nvPicPr>
            <p:cNvPr id="9" name="Hình ảnh 8" descr="Ảnh có chứa văn bản, vải&#10;&#10;Mô tả được tạo tự động">
              <a:extLst>
                <a:ext uri="{FF2B5EF4-FFF2-40B4-BE49-F238E27FC236}">
                  <a16:creationId xmlns:a16="http://schemas.microsoft.com/office/drawing/2014/main" id="{EE6018AE-4A50-2A5A-9650-20CAE52A70A4}"/>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3061" b="27653" l="67104" r="95451">
                          <a14:foregroundMark x1="81277" y1="5408" x2="82065" y2="6429"/>
                          <a14:foregroundMark x1="68591" y1="20612" x2="68591" y2="20612"/>
                          <a14:foregroundMark x1="71304" y1="20204" x2="71304" y2="20204"/>
                          <a14:foregroundMark x1="72441" y1="24694" x2="72441" y2="24694"/>
                          <a14:foregroundMark x1="74103" y1="26020" x2="74103" y2="26020"/>
                          <a14:foregroundMark x1="74978" y1="20408" x2="74978" y2="20408"/>
                          <a14:foregroundMark x1="78478" y1="21122" x2="78478" y2="21122"/>
                          <a14:foregroundMark x1="77428" y1="20000" x2="82776" y2="24325"/>
                          <a14:foregroundMark x1="81102" y1="20000" x2="84410" y2="20428"/>
                          <a14:foregroundMark x1="71129" y1="17857" x2="72441" y2="23673"/>
                          <a14:foregroundMark x1="79965" y1="20408" x2="75766" y2="21327"/>
                          <a14:foregroundMark x1="75766" y1="21735" x2="73578" y2="21735"/>
                          <a14:foregroundMark x1="80927" y1="19388" x2="80927" y2="19388"/>
                          <a14:foregroundMark x1="80927" y1="19388" x2="83290" y2="18673"/>
                          <a14:foregroundMark x1="81102" y1="20612" x2="78740" y2="19592"/>
                          <a14:foregroundMark x1="85220" y1="18496" x2="82590" y2="19592"/>
                          <a14:backgroundMark x1="69641" y1="19388" x2="69641" y2="19388"/>
                          <a14:backgroundMark x1="87483" y1="18164" x2="89589" y2="17653"/>
                          <a14:backgroundMark x1="70254" y1="22347" x2="70585" y2="22267"/>
                          <a14:backgroundMark x1="89589" y1="17653" x2="90114" y2="17857"/>
                          <a14:backgroundMark x1="87314" y1="17449" x2="83465" y2="26633"/>
                          <a14:backgroundMark x1="83465" y1="26633" x2="83115" y2="26939"/>
                          <a14:backgroundMark x1="91164" y1="19898" x2="90639" y2="19898"/>
                          <a14:backgroundMark x1="88889" y1="21531" x2="92388" y2="24082"/>
                          <a14:backgroundMark x1="90464" y1="22143" x2="93613" y2="22143"/>
                          <a14:backgroundMark x1="89939" y1="19490" x2="94051" y2="20102"/>
                          <a14:backgroundMark x1="94051" y1="23469" x2="90289" y2="25714"/>
                          <a14:backgroundMark x1="87314" y1="20102" x2="90464" y2="19898"/>
                          <a14:backgroundMark x1="94226" y1="19082" x2="91601" y2="28367"/>
                          <a14:backgroundMark x1="91601" y1="28367" x2="90639" y2="28571"/>
                          <a14:backgroundMark x1="91339" y1="25714" x2="95276" y2="20918"/>
                          <a14:backgroundMark x1="95451" y1="21735" x2="95451" y2="24898"/>
                        </a14:backgroundRemoval>
                      </a14:imgEffect>
                    </a14:imgLayer>
                  </a14:imgProps>
                </a:ext>
                <a:ext uri="{28A0092B-C50C-407E-A947-70E740481C1C}">
                  <a14:useLocalDpi xmlns:a14="http://schemas.microsoft.com/office/drawing/2010/main" val="0"/>
                </a:ext>
              </a:extLst>
            </a:blip>
            <a:srcRect l="63583" r="1200" b="69247"/>
            <a:stretch/>
          </p:blipFill>
          <p:spPr>
            <a:xfrm flipH="1">
              <a:off x="8839200" y="4414150"/>
              <a:ext cx="3092246" cy="2315137"/>
            </a:xfrm>
            <a:prstGeom prst="rect">
              <a:avLst/>
            </a:prstGeom>
          </p:spPr>
        </p:pic>
      </p:grpSp>
      <p:sp>
        <p:nvSpPr>
          <p:cNvPr id="31" name="TextBox 8">
            <a:extLst>
              <a:ext uri="{FF2B5EF4-FFF2-40B4-BE49-F238E27FC236}">
                <a16:creationId xmlns:a16="http://schemas.microsoft.com/office/drawing/2014/main" id="{9E238E64-1049-AC21-0D1D-59F71A2C127E}"/>
              </a:ext>
            </a:extLst>
          </p:cNvPr>
          <p:cNvSpPr txBox="1"/>
          <p:nvPr/>
        </p:nvSpPr>
        <p:spPr>
          <a:xfrm>
            <a:off x="-193026" y="2678172"/>
            <a:ext cx="7376100" cy="3170099"/>
          </a:xfrm>
          <a:prstGeom prst="rect">
            <a:avLst/>
          </a:prstGeom>
          <a:noFill/>
        </p:spPr>
        <p:txBody>
          <a:bodyPr wrap="square" rtlCol="0">
            <a:spAutoFit/>
          </a:bodyPr>
          <a:lstStyle/>
          <a:p>
            <a:pPr algn="ctr"/>
            <a:r>
              <a:rPr lang="en-US" sz="10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Hole Hearted" panose="020B0A06020104020203" pitchFamily="34" charset="0"/>
              </a:rPr>
              <a:t>CHIA SẺ </a:t>
            </a:r>
          </a:p>
          <a:p>
            <a:pPr algn="ctr"/>
            <a:r>
              <a:rPr lang="en-US" sz="10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Hole Hearted" panose="020B0A06020104020203" pitchFamily="34" charset="0"/>
              </a:rPr>
              <a:t>Ý KIẾN</a:t>
            </a:r>
          </a:p>
        </p:txBody>
      </p:sp>
      <p:grpSp>
        <p:nvGrpSpPr>
          <p:cNvPr id="2" name="Nhóm 1">
            <a:extLst>
              <a:ext uri="{FF2B5EF4-FFF2-40B4-BE49-F238E27FC236}">
                <a16:creationId xmlns:a16="http://schemas.microsoft.com/office/drawing/2014/main" id="{1865B457-9E70-633E-8A62-0F8F557B2AA0}"/>
              </a:ext>
            </a:extLst>
          </p:cNvPr>
          <p:cNvGrpSpPr/>
          <p:nvPr/>
        </p:nvGrpSpPr>
        <p:grpSpPr>
          <a:xfrm>
            <a:off x="3242436" y="107429"/>
            <a:ext cx="3695557" cy="1861983"/>
            <a:chOff x="5191284" y="37356"/>
            <a:chExt cx="3695557" cy="1861983"/>
          </a:xfrm>
        </p:grpSpPr>
        <p:sp>
          <p:nvSpPr>
            <p:cNvPr id="34" name="Speech Bubble: Rectangle with Corners Rounded 356">
              <a:extLst>
                <a:ext uri="{FF2B5EF4-FFF2-40B4-BE49-F238E27FC236}">
                  <a16:creationId xmlns:a16="http://schemas.microsoft.com/office/drawing/2014/main" id="{52D28BF4-2A8E-4A8F-5BE0-F78D47DD8AA7}"/>
                </a:ext>
              </a:extLst>
            </p:cNvPr>
            <p:cNvSpPr/>
            <p:nvPr/>
          </p:nvSpPr>
          <p:spPr>
            <a:xfrm>
              <a:off x="5191284" y="37356"/>
              <a:ext cx="3695557" cy="1861983"/>
            </a:xfrm>
            <a:prstGeom prst="wedgeRoundRectCallout">
              <a:avLst>
                <a:gd name="adj1" fmla="val -42034"/>
                <a:gd name="adj2" fmla="val 76364"/>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lumMod val="75000"/>
                    <a:lumOff val="25000"/>
                  </a:schemeClr>
                </a:solidFill>
                <a:latin typeface="iCiel Cadena" panose="02000503000000020004" pitchFamily="50" charset="0"/>
              </a:endParaRPr>
            </a:p>
          </p:txBody>
        </p:sp>
        <p:sp>
          <p:nvSpPr>
            <p:cNvPr id="35" name="Hộp Văn bản 34">
              <a:extLst>
                <a:ext uri="{FF2B5EF4-FFF2-40B4-BE49-F238E27FC236}">
                  <a16:creationId xmlns:a16="http://schemas.microsoft.com/office/drawing/2014/main" id="{E6161292-1049-6926-5C36-432D610C4DFF}"/>
                </a:ext>
              </a:extLst>
            </p:cNvPr>
            <p:cNvSpPr txBox="1"/>
            <p:nvPr/>
          </p:nvSpPr>
          <p:spPr>
            <a:xfrm>
              <a:off x="5191284" y="229683"/>
              <a:ext cx="3695557" cy="1477328"/>
            </a:xfrm>
            <a:prstGeom prst="rect">
              <a:avLst/>
            </a:prstGeom>
            <a:noFill/>
          </p:spPr>
          <p:txBody>
            <a:bodyPr wrap="square">
              <a:spAutoFit/>
            </a:bodyPr>
            <a:lstStyle/>
            <a:p>
              <a:pPr algn="just"/>
              <a:r>
                <a:rPr lang="en-US" sz="3000" dirty="0">
                  <a:solidFill>
                    <a:schemeClr val="tx1">
                      <a:lumMod val="75000"/>
                      <a:lumOff val="25000"/>
                    </a:schemeClr>
                  </a:solidFill>
                  <a:latin typeface="iCiel Cadena" panose="02000503000000020004" pitchFamily="50" charset="0"/>
                </a:rPr>
                <a:t>Các nhóm khác lắng nghe – góp ý - bổ sung nhé !</a:t>
              </a:r>
            </a:p>
          </p:txBody>
        </p:sp>
      </p:grpSp>
      <p:pic>
        <p:nvPicPr>
          <p:cNvPr id="36" name="Tieng-suoi-chay-www_yeualo_com">
            <a:hlinkClick r:id="" action="ppaction://media"/>
            <a:extLst>
              <a:ext uri="{FF2B5EF4-FFF2-40B4-BE49-F238E27FC236}">
                <a16:creationId xmlns:a16="http://schemas.microsoft.com/office/drawing/2014/main" id="{CCED25EA-BBD6-B41D-A974-39E316E903B7}"/>
              </a:ext>
            </a:extLst>
          </p:cNvPr>
          <p:cNvPicPr>
            <a:picLocks noChangeAspect="1"/>
          </p:cNvPicPr>
          <p:nvPr>
            <a:audioFile r:link="rId1"/>
            <p:extLst>
              <p:ext uri="{DAA4B4D4-6D71-4841-9C94-3DE7FCFB9230}">
                <p14:media xmlns:p14="http://schemas.microsoft.com/office/powerpoint/2010/main" r:embed="rId2">
                  <p14:trim end="16373"/>
                </p14:media>
              </p:ext>
            </p:extLst>
          </p:nvPr>
        </p:nvPicPr>
        <p:blipFill>
          <a:blip r:embed="rId10"/>
          <a:stretch>
            <a:fillRect/>
          </a:stretch>
        </p:blipFill>
        <p:spPr>
          <a:xfrm>
            <a:off x="6096000" y="-635113"/>
            <a:ext cx="609600" cy="609600"/>
          </a:xfrm>
          <a:prstGeom prst="rect">
            <a:avLst/>
          </a:prstGeom>
        </p:spPr>
      </p:pic>
    </p:spTree>
    <p:extLst>
      <p:ext uri="{BB962C8B-B14F-4D97-AF65-F5344CB8AC3E}">
        <p14:creationId xmlns:p14="http://schemas.microsoft.com/office/powerpoint/2010/main" val="9426493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15115" fill="hold"/>
                                        <p:tgtEl>
                                          <p:spTgt spid="36"/>
                                        </p:tgtEl>
                                      </p:cBhvr>
                                    </p:cmd>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cửa sổ, trung tâm giải trí&#10;&#10;Mô tả được tạo tự động">
            <a:extLst>
              <a:ext uri="{FF2B5EF4-FFF2-40B4-BE49-F238E27FC236}">
                <a16:creationId xmlns:a16="http://schemas.microsoft.com/office/drawing/2014/main" id="{D58352F7-4F4C-BCB5-CF09-B0CC7EEC4972}"/>
              </a:ext>
            </a:extLst>
          </p:cNvPr>
          <p:cNvPicPr>
            <a:picLocks noChangeAspect="1"/>
          </p:cNvPicPr>
          <p:nvPr/>
        </p:nvPicPr>
        <p:blipFill rotWithShape="1">
          <a:blip r:embed="rId3">
            <a:extLst>
              <a:ext uri="{28A0092B-C50C-407E-A947-70E740481C1C}">
                <a14:useLocalDpi xmlns:a14="http://schemas.microsoft.com/office/drawing/2010/main" val="0"/>
              </a:ext>
            </a:extLst>
          </a:blip>
          <a:srcRect t="526" b="6899"/>
          <a:stretch/>
        </p:blipFill>
        <p:spPr>
          <a:xfrm>
            <a:off x="20" y="1282"/>
            <a:ext cx="12191980" cy="6856718"/>
          </a:xfrm>
          <a:prstGeom prst="rect">
            <a:avLst/>
          </a:prstGeom>
        </p:spPr>
      </p:pic>
      <p:pic>
        <p:nvPicPr>
          <p:cNvPr id="6" name="Hình ảnh 5">
            <a:extLst>
              <a:ext uri="{FF2B5EF4-FFF2-40B4-BE49-F238E27FC236}">
                <a16:creationId xmlns:a16="http://schemas.microsoft.com/office/drawing/2014/main" id="{623AD5E8-46BF-6EC9-B17F-0B8385CE00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510" b="80918" l="29592" r="75102">
                        <a14:foregroundMark x1="55714" y1="20510" x2="49490" y2="20510"/>
                      </a14:backgroundRemoval>
                    </a14:imgEffect>
                  </a14:imgLayer>
                </a14:imgProps>
              </a:ext>
              <a:ext uri="{28A0092B-C50C-407E-A947-70E740481C1C}">
                <a14:useLocalDpi xmlns:a14="http://schemas.microsoft.com/office/drawing/2010/main" val="0"/>
              </a:ext>
            </a:extLst>
          </a:blip>
          <a:srcRect l="23906" t="14192" r="19104" b="11573"/>
          <a:stretch/>
        </p:blipFill>
        <p:spPr>
          <a:xfrm>
            <a:off x="7578043" y="435213"/>
            <a:ext cx="4439265" cy="5695659"/>
          </a:xfrm>
          <a:prstGeom prst="rect">
            <a:avLst/>
          </a:prstGeom>
        </p:spPr>
      </p:pic>
      <p:pic>
        <p:nvPicPr>
          <p:cNvPr id="17" name="Hình ảnh 16" descr="Ảnh có chứa đồ chơi, đồ họa véc-tơ&#10;&#10;Mô tả được tạo tự động">
            <a:extLst>
              <a:ext uri="{FF2B5EF4-FFF2-40B4-BE49-F238E27FC236}">
                <a16:creationId xmlns:a16="http://schemas.microsoft.com/office/drawing/2014/main" id="{6085F4D4-F78C-1777-BC8E-1BFE8E35A09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814" b="84497" l="22142" r="69512">
                        <a14:foregroundMark x1="42245" y1="35102" x2="39796" y2="31122"/>
                        <a14:foregroundMark x1="47143" y1="33571" x2="51531" y2="36939"/>
                      </a14:backgroundRemoval>
                    </a14:imgEffect>
                  </a14:imgLayer>
                </a14:imgProps>
              </a:ext>
              <a:ext uri="{28A0092B-C50C-407E-A947-70E740481C1C}">
                <a14:useLocalDpi xmlns:a14="http://schemas.microsoft.com/office/drawing/2010/main" val="0"/>
              </a:ext>
            </a:extLst>
          </a:blip>
          <a:srcRect l="16221" t="10603" r="24567" b="7293"/>
          <a:stretch/>
        </p:blipFill>
        <p:spPr>
          <a:xfrm flipH="1">
            <a:off x="6366129" y="1382032"/>
            <a:ext cx="3258322" cy="4518073"/>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1BFB757F-0301-20DF-2E76-4EDD9888DA1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4071023" y="2040675"/>
            <a:ext cx="3405638" cy="5240180"/>
          </a:xfrm>
          <a:prstGeom prst="rect">
            <a:avLst/>
          </a:prstGeom>
        </p:spPr>
      </p:pic>
      <p:pic>
        <p:nvPicPr>
          <p:cNvPr id="11" name="Hình ảnh 10" descr="Ảnh có chứa đồ chơi, búp bê, đồ họa véc-tơ&#10;&#10;Mô tả được tạo tự động">
            <a:extLst>
              <a:ext uri="{FF2B5EF4-FFF2-40B4-BE49-F238E27FC236}">
                <a16:creationId xmlns:a16="http://schemas.microsoft.com/office/drawing/2014/main" id="{3020552E-D01F-B835-D757-F04BBB67710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0204" b="84490" l="31327" r="76531">
                        <a14:foregroundMark x1="48878" y1="33571" x2="46224" y2="32449"/>
                        <a14:foregroundMark x1="58265" y1="32041" x2="56939" y2="36939"/>
                        <a14:foregroundMark x1="48265" y1="29286" x2="51531" y2="32653"/>
                        <a14:foregroundMark x1="57959" y1="28673" x2="55816" y2="31735"/>
                        <a14:foregroundMark x1="54898" y1="21531" x2="48265" y2="20918"/>
                        <a14:foregroundMark x1="46224" y1="23367" x2="41327" y2="32041"/>
                        <a14:foregroundMark x1="41327" y1="32041" x2="41327" y2="32041"/>
                        <a14:foregroundMark x1="56429" y1="32041" x2="56224" y2="37143"/>
                        <a14:foregroundMark x1="46429" y1="82449" x2="43571" y2="84490"/>
                        <a14:foregroundMark x1="53980" y1="21122" x2="52245" y2="20204"/>
                        <a14:foregroundMark x1="47347" y1="31735" x2="45510" y2="38469"/>
                        <a14:foregroundMark x1="53571" y1="37755" x2="49592" y2="37959"/>
                      </a14:backgroundRemoval>
                    </a14:imgEffect>
                  </a14:imgLayer>
                </a14:imgProps>
              </a:ext>
              <a:ext uri="{28A0092B-C50C-407E-A947-70E740481C1C}">
                <a14:useLocalDpi xmlns:a14="http://schemas.microsoft.com/office/drawing/2010/main" val="0"/>
              </a:ext>
            </a:extLst>
          </a:blip>
          <a:srcRect l="25735" t="12988" r="17738" b="10603"/>
          <a:stretch/>
        </p:blipFill>
        <p:spPr>
          <a:xfrm>
            <a:off x="9996346" y="1589236"/>
            <a:ext cx="3035901" cy="4103666"/>
          </a:xfrm>
          <a:prstGeom prst="rect">
            <a:avLst/>
          </a:prstGeom>
        </p:spPr>
      </p:pic>
      <p:grpSp>
        <p:nvGrpSpPr>
          <p:cNvPr id="7" name="Nhóm 6">
            <a:extLst>
              <a:ext uri="{FF2B5EF4-FFF2-40B4-BE49-F238E27FC236}">
                <a16:creationId xmlns:a16="http://schemas.microsoft.com/office/drawing/2014/main" id="{FCF869B8-CE18-E256-037F-B2A83331B1BB}"/>
              </a:ext>
            </a:extLst>
          </p:cNvPr>
          <p:cNvGrpSpPr/>
          <p:nvPr/>
        </p:nvGrpSpPr>
        <p:grpSpPr>
          <a:xfrm>
            <a:off x="91905" y="251258"/>
            <a:ext cx="6833151" cy="2442778"/>
            <a:chOff x="161753" y="2443163"/>
            <a:chExt cx="9555618" cy="3090447"/>
          </a:xfrm>
        </p:grpSpPr>
        <p:sp>
          <p:nvSpPr>
            <p:cNvPr id="23" name="Hình chữ nhật: Góc Tròn 22">
              <a:extLst>
                <a:ext uri="{FF2B5EF4-FFF2-40B4-BE49-F238E27FC236}">
                  <a16:creationId xmlns:a16="http://schemas.microsoft.com/office/drawing/2014/main" id="{D3D71331-A74A-8615-80F7-F6937CA34B68}"/>
                </a:ext>
              </a:extLst>
            </p:cNvPr>
            <p:cNvSpPr/>
            <p:nvPr/>
          </p:nvSpPr>
          <p:spPr>
            <a:xfrm>
              <a:off x="161753" y="2443163"/>
              <a:ext cx="9555618" cy="3032805"/>
            </a:xfrm>
            <a:custGeom>
              <a:avLst/>
              <a:gdLst>
                <a:gd name="connsiteX0" fmla="*/ 0 w 9555618"/>
                <a:gd name="connsiteY0" fmla="*/ 505478 h 3032805"/>
                <a:gd name="connsiteX1" fmla="*/ 505478 w 9555618"/>
                <a:gd name="connsiteY1" fmla="*/ 0 h 3032805"/>
                <a:gd name="connsiteX2" fmla="*/ 9050140 w 9555618"/>
                <a:gd name="connsiteY2" fmla="*/ 0 h 3032805"/>
                <a:gd name="connsiteX3" fmla="*/ 9555618 w 9555618"/>
                <a:gd name="connsiteY3" fmla="*/ 505478 h 3032805"/>
                <a:gd name="connsiteX4" fmla="*/ 9555618 w 9555618"/>
                <a:gd name="connsiteY4" fmla="*/ 2527327 h 3032805"/>
                <a:gd name="connsiteX5" fmla="*/ 9050140 w 9555618"/>
                <a:gd name="connsiteY5" fmla="*/ 3032805 h 3032805"/>
                <a:gd name="connsiteX6" fmla="*/ 505478 w 9555618"/>
                <a:gd name="connsiteY6" fmla="*/ 3032805 h 3032805"/>
                <a:gd name="connsiteX7" fmla="*/ 0 w 9555618"/>
                <a:gd name="connsiteY7" fmla="*/ 2527327 h 3032805"/>
                <a:gd name="connsiteX8" fmla="*/ 0 w 9555618"/>
                <a:gd name="connsiteY8" fmla="*/ 505478 h 30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5618" h="3032805" fill="none" extrusionOk="0">
                  <a:moveTo>
                    <a:pt x="0" y="505478"/>
                  </a:moveTo>
                  <a:cubicBezTo>
                    <a:pt x="-41284" y="228877"/>
                    <a:pt x="217347" y="50893"/>
                    <a:pt x="505478" y="0"/>
                  </a:cubicBezTo>
                  <a:cubicBezTo>
                    <a:pt x="3372120" y="77600"/>
                    <a:pt x="5699245" y="-27269"/>
                    <a:pt x="9050140" y="0"/>
                  </a:cubicBezTo>
                  <a:cubicBezTo>
                    <a:pt x="9333147" y="-5064"/>
                    <a:pt x="9565051" y="229087"/>
                    <a:pt x="9555618" y="505478"/>
                  </a:cubicBezTo>
                  <a:cubicBezTo>
                    <a:pt x="9664618" y="1399306"/>
                    <a:pt x="9477409" y="1715231"/>
                    <a:pt x="9555618" y="2527327"/>
                  </a:cubicBezTo>
                  <a:cubicBezTo>
                    <a:pt x="9510604" y="2788886"/>
                    <a:pt x="9279725" y="3054672"/>
                    <a:pt x="9050140" y="3032805"/>
                  </a:cubicBezTo>
                  <a:cubicBezTo>
                    <a:pt x="7762736" y="3081982"/>
                    <a:pt x="1476480" y="2910103"/>
                    <a:pt x="505478" y="3032805"/>
                  </a:cubicBezTo>
                  <a:cubicBezTo>
                    <a:pt x="222122" y="3064966"/>
                    <a:pt x="-23364" y="2826612"/>
                    <a:pt x="0" y="2527327"/>
                  </a:cubicBezTo>
                  <a:cubicBezTo>
                    <a:pt x="47022" y="2094145"/>
                    <a:pt x="104569" y="993592"/>
                    <a:pt x="0" y="505478"/>
                  </a:cubicBezTo>
                  <a:close/>
                </a:path>
                <a:path w="9555618" h="3032805" stroke="0" extrusionOk="0">
                  <a:moveTo>
                    <a:pt x="0" y="505478"/>
                  </a:moveTo>
                  <a:cubicBezTo>
                    <a:pt x="14090" y="224699"/>
                    <a:pt x="251306" y="-1668"/>
                    <a:pt x="505478" y="0"/>
                  </a:cubicBezTo>
                  <a:cubicBezTo>
                    <a:pt x="3219955" y="-129276"/>
                    <a:pt x="6701850" y="-77778"/>
                    <a:pt x="9050140" y="0"/>
                  </a:cubicBezTo>
                  <a:cubicBezTo>
                    <a:pt x="9325682" y="-11559"/>
                    <a:pt x="9552421" y="244742"/>
                    <a:pt x="9555618" y="505478"/>
                  </a:cubicBezTo>
                  <a:cubicBezTo>
                    <a:pt x="9637217" y="1322348"/>
                    <a:pt x="9709918" y="2016625"/>
                    <a:pt x="9555618" y="2527327"/>
                  </a:cubicBezTo>
                  <a:cubicBezTo>
                    <a:pt x="9578801" y="2855385"/>
                    <a:pt x="9313980" y="3038014"/>
                    <a:pt x="9050140" y="3032805"/>
                  </a:cubicBezTo>
                  <a:cubicBezTo>
                    <a:pt x="5999198" y="3077025"/>
                    <a:pt x="3033482" y="3003423"/>
                    <a:pt x="505478" y="3032805"/>
                  </a:cubicBezTo>
                  <a:cubicBezTo>
                    <a:pt x="219936" y="3008314"/>
                    <a:pt x="-39776" y="2797302"/>
                    <a:pt x="0" y="2527327"/>
                  </a:cubicBezTo>
                  <a:cubicBezTo>
                    <a:pt x="-159954" y="2232721"/>
                    <a:pt x="22140" y="1147333"/>
                    <a:pt x="0" y="505478"/>
                  </a:cubicBezTo>
                  <a:close/>
                </a:path>
              </a:pathLst>
            </a:custGeom>
            <a:solidFill>
              <a:schemeClr val="lt1"/>
            </a:solidFill>
            <a:ln w="76200">
              <a:solidFill>
                <a:schemeClr val="accent5">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Hộp Văn bản 23">
              <a:extLst>
                <a:ext uri="{FF2B5EF4-FFF2-40B4-BE49-F238E27FC236}">
                  <a16:creationId xmlns:a16="http://schemas.microsoft.com/office/drawing/2014/main" id="{13F8C0CE-B7EF-91B7-29AC-564FE48EEB8B}"/>
                </a:ext>
              </a:extLst>
            </p:cNvPr>
            <p:cNvSpPr txBox="1"/>
            <p:nvPr/>
          </p:nvSpPr>
          <p:spPr>
            <a:xfrm>
              <a:off x="400805" y="2496452"/>
              <a:ext cx="9221705" cy="3037158"/>
            </a:xfrm>
            <a:prstGeom prst="rect">
              <a:avLst/>
            </a:prstGeom>
            <a:noFill/>
          </p:spPr>
          <p:txBody>
            <a:bodyPr wrap="square">
              <a:spAutoFit/>
            </a:bodyPr>
            <a:lstStyle/>
            <a:p>
              <a:pPr algn="just"/>
              <a:r>
                <a:rPr lang="vi-VN" sz="3000" dirty="0">
                  <a:solidFill>
                    <a:srgbClr val="0070C0"/>
                  </a:solidFill>
                  <a:latin typeface="Calibri" panose="020F0502020204030204" pitchFamily="34" charset="0"/>
                  <a:cs typeface="Calibri" panose="020F0502020204030204" pitchFamily="34" charset="0"/>
                </a:rPr>
                <a:t>Nếu là An, em sẽ nhắc nhở các bạn không được lãng phí nước như vậy và giải thích cho các bạn hiểu rằng phải tiết kiệm nước. Đây là việc cần thiết góp phần bảo vệ môi trường.</a:t>
              </a:r>
              <a:endParaRPr lang="vi-VN" sz="3000" i="0" dirty="0">
                <a:solidFill>
                  <a:srgbClr val="0070C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810358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cửa sổ, trung tâm giải trí&#10;&#10;Mô tả được tạo tự động">
            <a:extLst>
              <a:ext uri="{FF2B5EF4-FFF2-40B4-BE49-F238E27FC236}">
                <a16:creationId xmlns:a16="http://schemas.microsoft.com/office/drawing/2014/main" id="{D58352F7-4F4C-BCB5-CF09-B0CC7EEC4972}"/>
              </a:ext>
            </a:extLst>
          </p:cNvPr>
          <p:cNvPicPr>
            <a:picLocks noChangeAspect="1"/>
          </p:cNvPicPr>
          <p:nvPr/>
        </p:nvPicPr>
        <p:blipFill rotWithShape="1">
          <a:blip r:embed="rId3">
            <a:extLst>
              <a:ext uri="{28A0092B-C50C-407E-A947-70E740481C1C}">
                <a14:useLocalDpi xmlns:a14="http://schemas.microsoft.com/office/drawing/2010/main" val="0"/>
              </a:ext>
            </a:extLst>
          </a:blip>
          <a:srcRect t="526" b="6899"/>
          <a:stretch/>
        </p:blipFill>
        <p:spPr>
          <a:xfrm>
            <a:off x="20" y="1282"/>
            <a:ext cx="12191980" cy="6856718"/>
          </a:xfrm>
          <a:prstGeom prst="rect">
            <a:avLst/>
          </a:prstGeom>
        </p:spPr>
      </p:pic>
      <p:sp>
        <p:nvSpPr>
          <p:cNvPr id="21" name="Hình chữ nhật: Góc Tròn 20">
            <a:extLst>
              <a:ext uri="{FF2B5EF4-FFF2-40B4-BE49-F238E27FC236}">
                <a16:creationId xmlns:a16="http://schemas.microsoft.com/office/drawing/2014/main" id="{F626A3FA-A30C-C294-9CF9-2296FEA54E89}"/>
              </a:ext>
            </a:extLst>
          </p:cNvPr>
          <p:cNvSpPr/>
          <p:nvPr/>
        </p:nvSpPr>
        <p:spPr>
          <a:xfrm>
            <a:off x="464024" y="524839"/>
            <a:ext cx="11382233" cy="6156826"/>
          </a:xfrm>
          <a:custGeom>
            <a:avLst/>
            <a:gdLst>
              <a:gd name="connsiteX0" fmla="*/ 0 w 11382233"/>
              <a:gd name="connsiteY0" fmla="*/ 1026158 h 6156826"/>
              <a:gd name="connsiteX1" fmla="*/ 1026158 w 11382233"/>
              <a:gd name="connsiteY1" fmla="*/ 0 h 6156826"/>
              <a:gd name="connsiteX2" fmla="*/ 10356075 w 11382233"/>
              <a:gd name="connsiteY2" fmla="*/ 0 h 6156826"/>
              <a:gd name="connsiteX3" fmla="*/ 11382233 w 11382233"/>
              <a:gd name="connsiteY3" fmla="*/ 1026158 h 6156826"/>
              <a:gd name="connsiteX4" fmla="*/ 11382233 w 11382233"/>
              <a:gd name="connsiteY4" fmla="*/ 5130668 h 6156826"/>
              <a:gd name="connsiteX5" fmla="*/ 10356075 w 11382233"/>
              <a:gd name="connsiteY5" fmla="*/ 6156826 h 6156826"/>
              <a:gd name="connsiteX6" fmla="*/ 1026158 w 11382233"/>
              <a:gd name="connsiteY6" fmla="*/ 6156826 h 6156826"/>
              <a:gd name="connsiteX7" fmla="*/ 0 w 11382233"/>
              <a:gd name="connsiteY7" fmla="*/ 5130668 h 6156826"/>
              <a:gd name="connsiteX8" fmla="*/ 0 w 11382233"/>
              <a:gd name="connsiteY8" fmla="*/ 1026158 h 615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6156826" fill="none" extrusionOk="0">
                <a:moveTo>
                  <a:pt x="0" y="1026158"/>
                </a:moveTo>
                <a:cubicBezTo>
                  <a:pt x="-107280" y="466098"/>
                  <a:pt x="443559" y="90104"/>
                  <a:pt x="1026158" y="0"/>
                </a:cubicBezTo>
                <a:cubicBezTo>
                  <a:pt x="3364924" y="77600"/>
                  <a:pt x="8992396" y="-27269"/>
                  <a:pt x="10356075" y="0"/>
                </a:cubicBezTo>
                <a:cubicBezTo>
                  <a:pt x="10936306" y="-17809"/>
                  <a:pt x="11429689" y="473398"/>
                  <a:pt x="11382233" y="1026158"/>
                </a:cubicBezTo>
                <a:cubicBezTo>
                  <a:pt x="11491233" y="1927400"/>
                  <a:pt x="11304024" y="3252197"/>
                  <a:pt x="11382233" y="5130668"/>
                </a:cubicBezTo>
                <a:cubicBezTo>
                  <a:pt x="11325446" y="5675185"/>
                  <a:pt x="10871116" y="6179623"/>
                  <a:pt x="10356075" y="6156826"/>
                </a:cubicBezTo>
                <a:cubicBezTo>
                  <a:pt x="9005599" y="6206003"/>
                  <a:pt x="5445394" y="6034124"/>
                  <a:pt x="1026158" y="6156826"/>
                </a:cubicBezTo>
                <a:cubicBezTo>
                  <a:pt x="449097" y="6236157"/>
                  <a:pt x="-8947" y="5705102"/>
                  <a:pt x="0" y="5130668"/>
                </a:cubicBezTo>
                <a:cubicBezTo>
                  <a:pt x="47022" y="3335539"/>
                  <a:pt x="104569" y="1657064"/>
                  <a:pt x="0" y="1026158"/>
                </a:cubicBezTo>
                <a:close/>
              </a:path>
              <a:path w="11382233" h="6156826" stroke="0" extrusionOk="0">
                <a:moveTo>
                  <a:pt x="0" y="1026158"/>
                </a:moveTo>
                <a:cubicBezTo>
                  <a:pt x="85115" y="449698"/>
                  <a:pt x="561212" y="-6792"/>
                  <a:pt x="1026158" y="0"/>
                </a:cubicBezTo>
                <a:cubicBezTo>
                  <a:pt x="3900021" y="-129276"/>
                  <a:pt x="6646497" y="-77778"/>
                  <a:pt x="10356075" y="0"/>
                </a:cubicBezTo>
                <a:cubicBezTo>
                  <a:pt x="10905978" y="-53646"/>
                  <a:pt x="11366191" y="551930"/>
                  <a:pt x="11382233" y="1026158"/>
                </a:cubicBezTo>
                <a:cubicBezTo>
                  <a:pt x="11463832" y="2098603"/>
                  <a:pt x="11536533" y="3771887"/>
                  <a:pt x="11382233" y="5130668"/>
                </a:cubicBezTo>
                <a:cubicBezTo>
                  <a:pt x="11390515" y="5714865"/>
                  <a:pt x="10902890" y="6163595"/>
                  <a:pt x="10356075" y="6156826"/>
                </a:cubicBezTo>
                <a:cubicBezTo>
                  <a:pt x="5697907" y="6201046"/>
                  <a:pt x="3706602" y="6127444"/>
                  <a:pt x="1026158" y="6156826"/>
                </a:cubicBezTo>
                <a:cubicBezTo>
                  <a:pt x="452048" y="6128474"/>
                  <a:pt x="-38043" y="5688606"/>
                  <a:pt x="0" y="5130668"/>
                </a:cubicBezTo>
                <a:cubicBezTo>
                  <a:pt x="-159954" y="3843894"/>
                  <a:pt x="22140" y="2083392"/>
                  <a:pt x="0" y="1026158"/>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2" name="Nhóm 21">
            <a:extLst>
              <a:ext uri="{FF2B5EF4-FFF2-40B4-BE49-F238E27FC236}">
                <a16:creationId xmlns:a16="http://schemas.microsoft.com/office/drawing/2014/main" id="{B6D4F919-F05A-90C1-1A49-5C581C2D86FF}"/>
              </a:ext>
            </a:extLst>
          </p:cNvPr>
          <p:cNvGrpSpPr/>
          <p:nvPr/>
        </p:nvGrpSpPr>
        <p:grpSpPr>
          <a:xfrm>
            <a:off x="0" y="-133189"/>
            <a:ext cx="12339652" cy="1522533"/>
            <a:chOff x="-493396" y="5275650"/>
            <a:chExt cx="13456693" cy="1522533"/>
          </a:xfrm>
        </p:grpSpPr>
        <p:sp>
          <p:nvSpPr>
            <p:cNvPr id="23" name="TextBox 8">
              <a:extLst>
                <a:ext uri="{FF2B5EF4-FFF2-40B4-BE49-F238E27FC236}">
                  <a16:creationId xmlns:a16="http://schemas.microsoft.com/office/drawing/2014/main" id="{D2EC22F3-A622-8B0E-214A-5B1557EAEB8F}"/>
                </a:ext>
              </a:extLst>
            </p:cNvPr>
            <p:cNvSpPr txBox="1"/>
            <p:nvPr/>
          </p:nvSpPr>
          <p:spPr>
            <a:xfrm>
              <a:off x="-493396" y="5451985"/>
              <a:ext cx="13456693" cy="1323439"/>
            </a:xfrm>
            <a:prstGeom prst="rect">
              <a:avLst/>
            </a:prstGeom>
            <a:noFill/>
          </p:spPr>
          <p:txBody>
            <a:bodyPr wrap="square" rtlCol="0">
              <a:spAutoFit/>
            </a:bodyPr>
            <a:lstStyle/>
            <a:p>
              <a:pPr algn="ctr"/>
              <a:r>
                <a:rPr lang="en-US" sz="8000" b="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KẾT LUẬN</a:t>
              </a:r>
              <a:endPar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24" name="Hộp Văn bản 23">
              <a:extLst>
                <a:ext uri="{FF2B5EF4-FFF2-40B4-BE49-F238E27FC236}">
                  <a16:creationId xmlns:a16="http://schemas.microsoft.com/office/drawing/2014/main" id="{A80447F9-3DC2-E74A-C581-659C167AC618}"/>
                </a:ext>
              </a:extLst>
            </p:cNvPr>
            <p:cNvSpPr txBox="1"/>
            <p:nvPr/>
          </p:nvSpPr>
          <p:spPr>
            <a:xfrm>
              <a:off x="2877674" y="5275650"/>
              <a:ext cx="6725264" cy="1522533"/>
            </a:xfrm>
            <a:prstGeom prst="rect">
              <a:avLst/>
            </a:prstGeom>
            <a:noFill/>
          </p:spPr>
          <p:txBody>
            <a:bodyPr wrap="square">
              <a:spAutoFit/>
            </a:bodyPr>
            <a:lstStyle/>
            <a:p>
              <a:pPr algn="ctr">
                <a:lnSpc>
                  <a:spcPct val="130000"/>
                </a:lnSpc>
              </a:pPr>
              <a:r>
                <a:rPr lang="en-US" sz="8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8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SVN-Hole Hearted" panose="020B0A06020104020203" pitchFamily="34" charset="0"/>
                </a:rPr>
                <a:t>Ê</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8000" b="1" dirty="0">
                  <a:ln w="28575">
                    <a:solidFill>
                      <a:srgbClr val="002060"/>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 L</a:t>
              </a:r>
              <a:r>
                <a:rPr lang="en-US" sz="8000" b="1" dirty="0">
                  <a:ln w="28575">
                    <a:solidFill>
                      <a:srgbClr val="002060"/>
                    </a:solidFill>
                    <a:prstDash val="solid"/>
                  </a:ln>
                  <a:solidFill>
                    <a:srgbClr val="B4C7E7"/>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8000" b="1" dirty="0">
                  <a:ln w="28575">
                    <a:solidFill>
                      <a:srgbClr val="002060"/>
                    </a:solidFill>
                    <a:prstDash val="solid"/>
                  </a:ln>
                  <a:solidFill>
                    <a:schemeClr val="accent2">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Â</a:t>
              </a:r>
              <a:r>
                <a:rPr lang="en-US" sz="8000" b="1" dirty="0">
                  <a:ln w="28575">
                    <a:solidFill>
                      <a:srgbClr val="002060"/>
                    </a:solidFill>
                    <a:prstDash val="solid"/>
                  </a:ln>
                  <a:solidFill>
                    <a:srgbClr val="F0F0F0"/>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8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Hole Hearted" panose="020B0A06020104020203" pitchFamily="34" charset="0"/>
                </a:rPr>
                <a:t>N</a:t>
              </a:r>
            </a:p>
          </p:txBody>
        </p:sp>
      </p:grpSp>
      <p:sp>
        <p:nvSpPr>
          <p:cNvPr id="25" name="Hộp Văn bản 24">
            <a:extLst>
              <a:ext uri="{FF2B5EF4-FFF2-40B4-BE49-F238E27FC236}">
                <a16:creationId xmlns:a16="http://schemas.microsoft.com/office/drawing/2014/main" id="{FC08E8B5-AE27-0648-B572-0707C781526E}"/>
              </a:ext>
            </a:extLst>
          </p:cNvPr>
          <p:cNvSpPr txBox="1"/>
          <p:nvPr/>
        </p:nvSpPr>
        <p:spPr>
          <a:xfrm>
            <a:off x="695765" y="1212547"/>
            <a:ext cx="10948122" cy="5401479"/>
          </a:xfrm>
          <a:prstGeom prst="rect">
            <a:avLst/>
          </a:prstGeom>
          <a:noFill/>
          <a:ln>
            <a:noFill/>
          </a:ln>
        </p:spPr>
        <p:txBody>
          <a:bodyPr wrap="square">
            <a:spAutoFit/>
          </a:bodyPr>
          <a:lstStyle/>
          <a:p>
            <a:pPr algn="just"/>
            <a:r>
              <a:rPr lang="en-US" sz="5700" b="1" dirty="0">
                <a:solidFill>
                  <a:schemeClr val="accent1"/>
                </a:solidFill>
              </a:rPr>
              <a:t>	</a:t>
            </a:r>
            <a:r>
              <a:rPr lang="en-US" sz="5700" b="1" dirty="0" err="1">
                <a:solidFill>
                  <a:schemeClr val="accent1"/>
                </a:solidFill>
              </a:rPr>
              <a:t>Không</a:t>
            </a:r>
            <a:r>
              <a:rPr lang="en-US" sz="5700" b="1" dirty="0">
                <a:solidFill>
                  <a:schemeClr val="accent1"/>
                </a:solidFill>
              </a:rPr>
              <a:t> </a:t>
            </a:r>
            <a:r>
              <a:rPr lang="en-US" sz="5700" b="1" dirty="0" err="1">
                <a:solidFill>
                  <a:schemeClr val="accent1"/>
                </a:solidFill>
              </a:rPr>
              <a:t>lãng</a:t>
            </a:r>
            <a:r>
              <a:rPr lang="en-US" sz="5700" b="1" dirty="0">
                <a:solidFill>
                  <a:schemeClr val="accent1"/>
                </a:solidFill>
              </a:rPr>
              <a:t> phí </a:t>
            </a:r>
            <a:r>
              <a:rPr lang="en-US" sz="5700" b="1" dirty="0" err="1">
                <a:solidFill>
                  <a:schemeClr val="accent1"/>
                </a:solidFill>
              </a:rPr>
              <a:t>thực</a:t>
            </a:r>
            <a:r>
              <a:rPr lang="en-US" sz="5700" b="1" dirty="0">
                <a:solidFill>
                  <a:schemeClr val="accent1"/>
                </a:solidFill>
              </a:rPr>
              <a:t> </a:t>
            </a:r>
            <a:r>
              <a:rPr lang="en-US" sz="5700" b="1" dirty="0" err="1">
                <a:solidFill>
                  <a:schemeClr val="accent1"/>
                </a:solidFill>
              </a:rPr>
              <a:t>phẩm</a:t>
            </a:r>
            <a:r>
              <a:rPr lang="en-US" sz="5700" b="1" dirty="0">
                <a:solidFill>
                  <a:schemeClr val="accent1"/>
                </a:solidFill>
              </a:rPr>
              <a:t>, </a:t>
            </a:r>
            <a:r>
              <a:rPr lang="en-US" sz="5700" b="1" dirty="0" err="1">
                <a:solidFill>
                  <a:schemeClr val="accent1"/>
                </a:solidFill>
              </a:rPr>
              <a:t>giư</a:t>
            </a:r>
            <a:r>
              <a:rPr lang="en-US" sz="5700" b="1" dirty="0">
                <a:solidFill>
                  <a:schemeClr val="accent1"/>
                </a:solidFill>
              </a:rPr>
              <a:t>̃ </a:t>
            </a:r>
            <a:r>
              <a:rPr lang="en-US" sz="5700" b="1" dirty="0" err="1">
                <a:solidFill>
                  <a:schemeClr val="accent1"/>
                </a:solidFill>
              </a:rPr>
              <a:t>gìn</a:t>
            </a:r>
            <a:r>
              <a:rPr lang="en-US" sz="5700" b="1" dirty="0">
                <a:solidFill>
                  <a:schemeClr val="accent1"/>
                </a:solidFill>
              </a:rPr>
              <a:t> đồ </a:t>
            </a:r>
            <a:r>
              <a:rPr lang="en-US" sz="5700" b="1" dirty="0" err="1">
                <a:solidFill>
                  <a:schemeClr val="accent1"/>
                </a:solidFill>
              </a:rPr>
              <a:t>dùng</a:t>
            </a:r>
            <a:r>
              <a:rPr lang="en-US" sz="5700" b="1" dirty="0">
                <a:solidFill>
                  <a:schemeClr val="accent1"/>
                </a:solidFill>
              </a:rPr>
              <a:t> cá nhân, sử </a:t>
            </a:r>
            <a:r>
              <a:rPr lang="en-US" sz="5700" b="1" dirty="0" err="1">
                <a:solidFill>
                  <a:schemeClr val="accent1"/>
                </a:solidFill>
              </a:rPr>
              <a:t>dụng</a:t>
            </a:r>
            <a:r>
              <a:rPr lang="en-US" sz="5700" b="1" dirty="0">
                <a:solidFill>
                  <a:schemeClr val="accent1"/>
                </a:solidFill>
              </a:rPr>
              <a:t> </a:t>
            </a:r>
            <a:r>
              <a:rPr lang="en-US" sz="5700" b="1" dirty="0" err="1">
                <a:solidFill>
                  <a:schemeClr val="accent1"/>
                </a:solidFill>
              </a:rPr>
              <a:t>hợp</a:t>
            </a:r>
            <a:r>
              <a:rPr lang="en-US" sz="5700" b="1" dirty="0">
                <a:solidFill>
                  <a:schemeClr val="accent1"/>
                </a:solidFill>
              </a:rPr>
              <a:t> lí </a:t>
            </a:r>
            <a:r>
              <a:rPr lang="en-US" sz="5700" b="1" dirty="0" err="1">
                <a:solidFill>
                  <a:schemeClr val="accent1"/>
                </a:solidFill>
              </a:rPr>
              <a:t>điện</a:t>
            </a:r>
            <a:r>
              <a:rPr lang="en-US" sz="5700" b="1" dirty="0">
                <a:solidFill>
                  <a:schemeClr val="accent1"/>
                </a:solidFill>
              </a:rPr>
              <a:t>, </a:t>
            </a:r>
            <a:r>
              <a:rPr lang="en-US" sz="5700" b="1" dirty="0" err="1">
                <a:solidFill>
                  <a:schemeClr val="accent1"/>
                </a:solidFill>
              </a:rPr>
              <a:t>nước</a:t>
            </a:r>
            <a:r>
              <a:rPr lang="en-US" sz="5700" b="1" dirty="0">
                <a:solidFill>
                  <a:schemeClr val="accent1"/>
                </a:solidFill>
              </a:rPr>
              <a:t>, … là tiêu </a:t>
            </a:r>
            <a:r>
              <a:rPr lang="en-US" sz="5700" b="1" dirty="0" err="1">
                <a:solidFill>
                  <a:schemeClr val="accent1"/>
                </a:solidFill>
              </a:rPr>
              <a:t>dùng</a:t>
            </a:r>
            <a:r>
              <a:rPr lang="en-US" sz="5700" b="1" dirty="0">
                <a:solidFill>
                  <a:schemeClr val="accent1"/>
                </a:solidFill>
              </a:rPr>
              <a:t> </a:t>
            </a:r>
            <a:r>
              <a:rPr lang="en-US" sz="5700" b="1" dirty="0" err="1">
                <a:solidFill>
                  <a:schemeClr val="accent1"/>
                </a:solidFill>
              </a:rPr>
              <a:t>tiết</a:t>
            </a:r>
            <a:r>
              <a:rPr lang="en-US" sz="5700" b="1" dirty="0">
                <a:solidFill>
                  <a:schemeClr val="accent1"/>
                </a:solidFill>
              </a:rPr>
              <a:t> </a:t>
            </a:r>
            <a:r>
              <a:rPr lang="en-US" sz="5700" b="1" dirty="0" err="1">
                <a:solidFill>
                  <a:schemeClr val="accent1"/>
                </a:solidFill>
              </a:rPr>
              <a:t>kiệm</a:t>
            </a:r>
            <a:r>
              <a:rPr lang="en-US" sz="5700" b="1" dirty="0">
                <a:solidFill>
                  <a:schemeClr val="accent1"/>
                </a:solidFill>
              </a:rPr>
              <a:t>. Đây là </a:t>
            </a:r>
            <a:r>
              <a:rPr lang="en-US" sz="5700" b="1" dirty="0" err="1">
                <a:solidFill>
                  <a:schemeClr val="accent1"/>
                </a:solidFill>
              </a:rPr>
              <a:t>việc</a:t>
            </a:r>
            <a:r>
              <a:rPr lang="en-US" sz="5700" b="1" dirty="0">
                <a:solidFill>
                  <a:schemeClr val="accent1"/>
                </a:solidFill>
              </a:rPr>
              <a:t> </a:t>
            </a:r>
            <a:r>
              <a:rPr lang="en-US" sz="5700" b="1" dirty="0" err="1">
                <a:solidFill>
                  <a:schemeClr val="accent1"/>
                </a:solidFill>
              </a:rPr>
              <a:t>làm</a:t>
            </a:r>
            <a:r>
              <a:rPr lang="en-US" sz="5700" b="1" dirty="0">
                <a:solidFill>
                  <a:schemeClr val="accent1"/>
                </a:solidFill>
              </a:rPr>
              <a:t> </a:t>
            </a:r>
            <a:r>
              <a:rPr lang="en-US" sz="5700" b="1" dirty="0" err="1">
                <a:solidFill>
                  <a:schemeClr val="accent1"/>
                </a:solidFill>
              </a:rPr>
              <a:t>cần</a:t>
            </a:r>
            <a:r>
              <a:rPr lang="en-US" sz="5700" b="1" dirty="0">
                <a:solidFill>
                  <a:schemeClr val="accent1"/>
                </a:solidFill>
              </a:rPr>
              <a:t> </a:t>
            </a:r>
            <a:r>
              <a:rPr lang="en-US" sz="5700" b="1" dirty="0" err="1">
                <a:solidFill>
                  <a:schemeClr val="accent1"/>
                </a:solidFill>
              </a:rPr>
              <a:t>thiết</a:t>
            </a:r>
            <a:r>
              <a:rPr lang="en-US" sz="5700" b="1" dirty="0">
                <a:solidFill>
                  <a:schemeClr val="accent1"/>
                </a:solidFill>
              </a:rPr>
              <a:t> </a:t>
            </a:r>
            <a:r>
              <a:rPr lang="en-US" sz="5700" b="1" dirty="0" err="1">
                <a:solidFill>
                  <a:schemeClr val="accent1"/>
                </a:solidFill>
              </a:rPr>
              <a:t>góp</a:t>
            </a:r>
            <a:r>
              <a:rPr lang="en-US" sz="5700" b="1" dirty="0">
                <a:solidFill>
                  <a:schemeClr val="accent1"/>
                </a:solidFill>
              </a:rPr>
              <a:t> </a:t>
            </a:r>
            <a:r>
              <a:rPr lang="en-US" sz="5700" b="1" dirty="0" err="1">
                <a:solidFill>
                  <a:schemeClr val="accent1"/>
                </a:solidFill>
              </a:rPr>
              <a:t>phần</a:t>
            </a:r>
            <a:r>
              <a:rPr lang="en-US" sz="5700" b="1" dirty="0">
                <a:solidFill>
                  <a:schemeClr val="accent1"/>
                </a:solidFill>
              </a:rPr>
              <a:t> </a:t>
            </a:r>
            <a:r>
              <a:rPr lang="en-US" sz="5700" b="1" dirty="0" err="1">
                <a:solidFill>
                  <a:schemeClr val="accent1"/>
                </a:solidFill>
              </a:rPr>
              <a:t>hạn</a:t>
            </a:r>
            <a:r>
              <a:rPr lang="en-US" sz="5700" b="1" dirty="0">
                <a:solidFill>
                  <a:schemeClr val="accent1"/>
                </a:solidFill>
              </a:rPr>
              <a:t> chế </a:t>
            </a:r>
            <a:r>
              <a:rPr lang="en-US" sz="5700" b="1" dirty="0" err="1">
                <a:solidFill>
                  <a:schemeClr val="accent1"/>
                </a:solidFill>
              </a:rPr>
              <a:t>rác</a:t>
            </a:r>
            <a:r>
              <a:rPr lang="en-US" sz="5700" b="1" dirty="0">
                <a:solidFill>
                  <a:schemeClr val="accent1"/>
                </a:solidFill>
              </a:rPr>
              <a:t> </a:t>
            </a:r>
            <a:r>
              <a:rPr lang="en-US" sz="5700" b="1" dirty="0" err="1">
                <a:solidFill>
                  <a:schemeClr val="accent1"/>
                </a:solidFill>
              </a:rPr>
              <a:t>thải</a:t>
            </a:r>
            <a:r>
              <a:rPr lang="en-US" sz="5700" b="1" dirty="0">
                <a:solidFill>
                  <a:schemeClr val="accent1"/>
                </a:solidFill>
              </a:rPr>
              <a:t> và </a:t>
            </a:r>
            <a:r>
              <a:rPr lang="en-US" sz="5700" b="1" dirty="0" err="1">
                <a:solidFill>
                  <a:schemeClr val="accent1"/>
                </a:solidFill>
              </a:rPr>
              <a:t>bảo</a:t>
            </a:r>
            <a:r>
              <a:rPr lang="en-US" sz="5700" b="1" dirty="0">
                <a:solidFill>
                  <a:schemeClr val="accent1"/>
                </a:solidFill>
              </a:rPr>
              <a:t> vệ môi </a:t>
            </a:r>
            <a:r>
              <a:rPr lang="en-US" sz="5700" b="1" dirty="0" err="1">
                <a:solidFill>
                  <a:schemeClr val="accent1"/>
                </a:solidFill>
              </a:rPr>
              <a:t>trường</a:t>
            </a:r>
            <a:r>
              <a:rPr lang="en-US" sz="5700" b="1" dirty="0">
                <a:solidFill>
                  <a:schemeClr val="accent1"/>
                </a:solidFill>
              </a:rPr>
              <a:t>.</a:t>
            </a:r>
            <a:endParaRPr lang="en-US" sz="5700" dirty="0">
              <a:solidFill>
                <a:schemeClr val="accent1"/>
              </a:solidFill>
            </a:endParaRPr>
          </a:p>
        </p:txBody>
      </p:sp>
    </p:spTree>
    <p:extLst>
      <p:ext uri="{BB962C8B-B14F-4D97-AF65-F5344CB8AC3E}">
        <p14:creationId xmlns:p14="http://schemas.microsoft.com/office/powerpoint/2010/main" val="33870127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a:extLst>
              <a:ext uri="{FF2B5EF4-FFF2-40B4-BE49-F238E27FC236}">
                <a16:creationId xmlns:a16="http://schemas.microsoft.com/office/drawing/2014/main" id="{43E70FAD-10F8-BC4C-32C1-78AF73C453C2}"/>
              </a:ext>
            </a:extLst>
          </p:cNvPr>
          <p:cNvPicPr>
            <a:picLocks noChangeAspect="1"/>
          </p:cNvPicPr>
          <p:nvPr/>
        </p:nvPicPr>
        <p:blipFill rotWithShape="1">
          <a:blip r:embed="rId4">
            <a:extLst>
              <a:ext uri="{28A0092B-C50C-407E-A947-70E740481C1C}">
                <a14:useLocalDpi xmlns:a14="http://schemas.microsoft.com/office/drawing/2010/main" val="0"/>
              </a:ext>
            </a:extLst>
          </a:blip>
          <a:srcRect b="7425"/>
          <a:stretch/>
        </p:blipFill>
        <p:spPr>
          <a:xfrm>
            <a:off x="20" y="1282"/>
            <a:ext cx="12191980" cy="6856718"/>
          </a:xfrm>
          <a:prstGeom prst="rect">
            <a:avLst/>
          </a:prstGeom>
        </p:spPr>
      </p:pic>
      <p:sp>
        <p:nvSpPr>
          <p:cNvPr id="7" name="Hộp Văn bản 6">
            <a:extLst>
              <a:ext uri="{FF2B5EF4-FFF2-40B4-BE49-F238E27FC236}">
                <a16:creationId xmlns:a16="http://schemas.microsoft.com/office/drawing/2014/main" id="{AFC9848D-C773-0CF7-003D-518954945757}"/>
              </a:ext>
            </a:extLst>
          </p:cNvPr>
          <p:cNvSpPr txBox="1"/>
          <p:nvPr/>
        </p:nvSpPr>
        <p:spPr>
          <a:xfrm>
            <a:off x="2371726" y="319356"/>
            <a:ext cx="10401300" cy="6247864"/>
          </a:xfrm>
          <a:prstGeom prst="rect">
            <a:avLst/>
          </a:prstGeom>
          <a:noFill/>
        </p:spPr>
        <p:txBody>
          <a:bodyPr wrap="square">
            <a:spAutoFit/>
          </a:bodyPr>
          <a:lstStyle/>
          <a:p>
            <a:pPr algn="ctr"/>
            <a:r>
              <a:rPr lang="en-US" sz="20000" dirty="0">
                <a:ln w="254000">
                  <a:solidFill>
                    <a:schemeClr val="bg1"/>
                  </a:solidFill>
                </a:ln>
                <a:solidFill>
                  <a:schemeClr val="bg1"/>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HOẠT ĐỘNG TIẾP NỐI</a:t>
            </a:r>
          </a:p>
        </p:txBody>
      </p:sp>
      <p:sp>
        <p:nvSpPr>
          <p:cNvPr id="8" name="Hộp Văn bản 7">
            <a:extLst>
              <a:ext uri="{FF2B5EF4-FFF2-40B4-BE49-F238E27FC236}">
                <a16:creationId xmlns:a16="http://schemas.microsoft.com/office/drawing/2014/main" id="{3A71DFBE-4379-24C4-C5C5-A27712D51ACD}"/>
              </a:ext>
            </a:extLst>
          </p:cNvPr>
          <p:cNvSpPr txBox="1"/>
          <p:nvPr/>
        </p:nvSpPr>
        <p:spPr>
          <a:xfrm>
            <a:off x="2371726" y="319356"/>
            <a:ext cx="10401300" cy="6247864"/>
          </a:xfrm>
          <a:prstGeom prst="rect">
            <a:avLst/>
          </a:prstGeom>
          <a:noFill/>
        </p:spPr>
        <p:txBody>
          <a:bodyPr wrap="square">
            <a:spAutoFit/>
          </a:bodyPr>
          <a:lstStyle/>
          <a:p>
            <a:pPr algn="ctr"/>
            <a:r>
              <a:rPr lang="en-US" sz="20000" dirty="0">
                <a:ln>
                  <a:solidFill>
                    <a:schemeClr val="accent6">
                      <a:lumMod val="50000"/>
                    </a:schemeClr>
                  </a:solidFill>
                </a:ln>
                <a:solidFill>
                  <a:srgbClr val="B591FD"/>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H</a:t>
            </a:r>
            <a:r>
              <a:rPr lang="en-US" sz="20000" dirty="0">
                <a:ln>
                  <a:solidFill>
                    <a:schemeClr val="accent6">
                      <a:lumMod val="50000"/>
                    </a:schemeClr>
                  </a:solidFill>
                </a:ln>
                <a:solidFill>
                  <a:srgbClr val="F5B8F6"/>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O</a:t>
            </a:r>
            <a:r>
              <a:rPr lang="en-US" sz="20000" dirty="0">
                <a:ln>
                  <a:solidFill>
                    <a:schemeClr val="accent6">
                      <a:lumMod val="50000"/>
                    </a:schemeClr>
                  </a:solidFill>
                </a:ln>
                <a:solidFill>
                  <a:srgbClr val="B4C7E7"/>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Ạ</a:t>
            </a:r>
            <a:r>
              <a:rPr lang="en-US" sz="20000" dirty="0">
                <a:ln>
                  <a:solidFill>
                    <a:schemeClr val="accent6">
                      <a:lumMod val="50000"/>
                    </a:schemeClr>
                  </a:solidFill>
                </a:ln>
                <a:solidFill>
                  <a:schemeClr val="accent6">
                    <a:lumMod val="40000"/>
                    <a:lumOff val="6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T</a:t>
            </a:r>
            <a:r>
              <a:rPr lang="en-US" sz="20000" dirty="0">
                <a:ln>
                  <a:solidFill>
                    <a:schemeClr val="accent6">
                      <a:lumMod val="50000"/>
                    </a:schemeClr>
                  </a:solidFill>
                </a:ln>
                <a:solidFill>
                  <a:schemeClr val="accent4">
                    <a:lumMod val="20000"/>
                    <a:lumOff val="8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 </a:t>
            </a:r>
            <a:r>
              <a:rPr lang="en-US" sz="20000" dirty="0">
                <a:ln>
                  <a:solidFill>
                    <a:schemeClr val="accent6">
                      <a:lumMod val="50000"/>
                    </a:schemeClr>
                  </a:solidFill>
                </a:ln>
                <a:solidFill>
                  <a:schemeClr val="accent2">
                    <a:lumMod val="40000"/>
                    <a:lumOff val="6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Đ</a:t>
            </a:r>
            <a:r>
              <a:rPr lang="en-US" sz="20000" dirty="0">
                <a:ln>
                  <a:solidFill>
                    <a:schemeClr val="accent6">
                      <a:lumMod val="50000"/>
                    </a:schemeClr>
                  </a:solidFill>
                </a:ln>
                <a:solidFill>
                  <a:schemeClr val="accent4">
                    <a:lumMod val="20000"/>
                    <a:lumOff val="8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Ộ</a:t>
            </a:r>
            <a:r>
              <a:rPr lang="en-US" sz="20000" dirty="0">
                <a:ln>
                  <a:solidFill>
                    <a:schemeClr val="accent6">
                      <a:lumMod val="50000"/>
                    </a:schemeClr>
                  </a:solidFill>
                </a:ln>
                <a:solidFill>
                  <a:schemeClr val="accent1">
                    <a:lumMod val="20000"/>
                    <a:lumOff val="8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N</a:t>
            </a:r>
            <a:r>
              <a:rPr lang="en-US" sz="20000" dirty="0">
                <a:ln>
                  <a:solidFill>
                    <a:schemeClr val="accent6">
                      <a:lumMod val="50000"/>
                    </a:schemeClr>
                  </a:solidFill>
                </a:ln>
                <a:solidFill>
                  <a:srgbClr val="D3BEFE"/>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G</a:t>
            </a:r>
            <a:r>
              <a:rPr lang="en-US" sz="20000" dirty="0">
                <a:ln>
                  <a:solidFill>
                    <a:schemeClr val="accent6">
                      <a:lumMod val="50000"/>
                    </a:schemeClr>
                  </a:solidFill>
                </a:ln>
                <a:solidFill>
                  <a:schemeClr val="accent4">
                    <a:lumMod val="20000"/>
                    <a:lumOff val="8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 </a:t>
            </a:r>
            <a:r>
              <a:rPr lang="en-US" sz="20000" dirty="0">
                <a:ln>
                  <a:solidFill>
                    <a:schemeClr val="accent6">
                      <a:lumMod val="50000"/>
                    </a:schemeClr>
                  </a:solidFill>
                </a:ln>
                <a:solidFill>
                  <a:srgbClr val="D0B1A8"/>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T</a:t>
            </a:r>
            <a:r>
              <a:rPr lang="en-US" sz="20000" dirty="0">
                <a:ln>
                  <a:solidFill>
                    <a:schemeClr val="accent6">
                      <a:lumMod val="50000"/>
                    </a:schemeClr>
                  </a:solidFill>
                </a:ln>
                <a:solidFill>
                  <a:schemeClr val="accent5">
                    <a:lumMod val="40000"/>
                    <a:lumOff val="6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I</a:t>
            </a:r>
            <a:r>
              <a:rPr lang="en-US" sz="20000" dirty="0">
                <a:ln>
                  <a:solidFill>
                    <a:schemeClr val="accent6">
                      <a:lumMod val="50000"/>
                    </a:schemeClr>
                  </a:solidFill>
                </a:ln>
                <a:solidFill>
                  <a:srgbClr val="FAD5D2"/>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Ê</a:t>
            </a:r>
            <a:r>
              <a:rPr lang="en-US" sz="20000" dirty="0">
                <a:ln>
                  <a:solidFill>
                    <a:schemeClr val="accent6">
                      <a:lumMod val="50000"/>
                    </a:schemeClr>
                  </a:solidFill>
                </a:ln>
                <a:solidFill>
                  <a:schemeClr val="accent4">
                    <a:lumMod val="20000"/>
                    <a:lumOff val="8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a:t>
            </a:r>
            <a:r>
              <a:rPr lang="en-US" sz="20000" dirty="0">
                <a:ln>
                  <a:solidFill>
                    <a:schemeClr val="accent6">
                      <a:lumMod val="50000"/>
                    </a:schemeClr>
                  </a:solidFill>
                </a:ln>
                <a:solidFill>
                  <a:srgbClr val="C2ECF4"/>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P</a:t>
            </a:r>
            <a:r>
              <a:rPr lang="en-US" sz="20000" dirty="0">
                <a:ln>
                  <a:solidFill>
                    <a:schemeClr val="accent6">
                      <a:lumMod val="50000"/>
                    </a:schemeClr>
                  </a:solidFill>
                </a:ln>
                <a:solidFill>
                  <a:schemeClr val="accent4">
                    <a:lumMod val="20000"/>
                    <a:lumOff val="8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 </a:t>
            </a:r>
            <a:r>
              <a:rPr lang="en-US" sz="20000" dirty="0">
                <a:ln>
                  <a:solidFill>
                    <a:schemeClr val="accent6">
                      <a:lumMod val="50000"/>
                    </a:schemeClr>
                  </a:solidFill>
                </a:ln>
                <a:solidFill>
                  <a:srgbClr val="D2D399"/>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N</a:t>
            </a:r>
            <a:r>
              <a:rPr lang="en-US" sz="20000" dirty="0">
                <a:ln>
                  <a:solidFill>
                    <a:schemeClr val="accent6">
                      <a:lumMod val="50000"/>
                    </a:schemeClr>
                  </a:solidFill>
                </a:ln>
                <a:solidFill>
                  <a:srgbClr val="FAD5D2"/>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Ô</a:t>
            </a:r>
            <a:r>
              <a:rPr lang="en-US" sz="20000" dirty="0">
                <a:ln>
                  <a:solidFill>
                    <a:schemeClr val="accent6">
                      <a:lumMod val="50000"/>
                    </a:schemeClr>
                  </a:solidFill>
                </a:ln>
                <a:solidFill>
                  <a:schemeClr val="accent4">
                    <a:lumMod val="20000"/>
                    <a:lumOff val="8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a:t>
            </a:r>
            <a:r>
              <a:rPr lang="en-US" sz="20000" dirty="0">
                <a:ln>
                  <a:solidFill>
                    <a:schemeClr val="accent6">
                      <a:lumMod val="50000"/>
                    </a:schemeClr>
                  </a:solidFill>
                </a:ln>
                <a:solidFill>
                  <a:schemeClr val="accent5">
                    <a:lumMod val="40000"/>
                    <a:lumOff val="60000"/>
                  </a:schemeClr>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I</a:t>
            </a:r>
          </a:p>
        </p:txBody>
      </p:sp>
      <p:pic>
        <p:nvPicPr>
          <p:cNvPr id="11" name="Hình ảnh 10" descr="Ảnh có chứa mẫu họa&#10;&#10;Mô tả được tạo tự động">
            <a:extLst>
              <a:ext uri="{FF2B5EF4-FFF2-40B4-BE49-F238E27FC236}">
                <a16:creationId xmlns:a16="http://schemas.microsoft.com/office/drawing/2014/main" id="{76871BD9-F93C-EA0D-26BA-010B7AAE48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286" b="97245" l="16082" r="82041">
                        <a14:foregroundMark x1="74122" y1="24184" x2="74122" y2="24184"/>
                        <a14:foregroundMark x1="19918" y1="47041" x2="19918" y2="47041"/>
                        <a14:foregroundMark x1="16163" y1="69694" x2="16163" y2="69694"/>
                        <a14:foregroundMark x1="51673" y1="89286" x2="51102" y2="93776"/>
                        <a14:foregroundMark x1="43429" y1="91224" x2="43429" y2="91224"/>
                        <a14:foregroundMark x1="42857" y1="23265" x2="43592" y2="24388"/>
                        <a14:foregroundMark x1="42367" y1="23980" x2="40327" y2="26939"/>
                        <a14:foregroundMark x1="39592" y1="23265" x2="47184" y2="29694"/>
                        <a14:foregroundMark x1="46694" y1="14286" x2="46694" y2="14286"/>
                        <a14:foregroundMark x1="44980" y1="15408" x2="49061" y2="15000"/>
                        <a14:foregroundMark x1="34612" y1="29694" x2="38612" y2="32857"/>
                        <a14:foregroundMark x1="50939" y1="97245" x2="53143" y2="96429"/>
                      </a14:backgroundRemoval>
                    </a14:imgEffect>
                  </a14:imgLayer>
                </a14:imgProps>
              </a:ext>
              <a:ext uri="{28A0092B-C50C-407E-A947-70E740481C1C}">
                <a14:useLocalDpi xmlns:a14="http://schemas.microsoft.com/office/drawing/2010/main" val="0"/>
              </a:ext>
            </a:extLst>
          </a:blip>
          <a:srcRect l="13037" t="11111" r="16289"/>
          <a:stretch/>
        </p:blipFill>
        <p:spPr>
          <a:xfrm>
            <a:off x="-5585058" y="2044618"/>
            <a:ext cx="5280278" cy="5331542"/>
          </a:xfrm>
          <a:prstGeom prst="rect">
            <a:avLst/>
          </a:prstGeom>
        </p:spPr>
      </p:pic>
      <p:pic>
        <p:nvPicPr>
          <p:cNvPr id="13" name="Tieng-buoc-chan-di-cham-www_tiengdong_com">
            <a:hlinkClick r:id="" action="ppaction://media"/>
            <a:extLst>
              <a:ext uri="{FF2B5EF4-FFF2-40B4-BE49-F238E27FC236}">
                <a16:creationId xmlns:a16="http://schemas.microsoft.com/office/drawing/2014/main" id="{94D519E2-C015-947D-1E34-83AB6271A68A}"/>
              </a:ext>
            </a:extLst>
          </p:cNvPr>
          <p:cNvPicPr>
            <a:picLocks noChangeAspect="1"/>
          </p:cNvPicPr>
          <p:nvPr>
            <a:audioFile r:link="rId1"/>
            <p:extLst>
              <p:ext uri="{DAA4B4D4-6D71-4841-9C94-3DE7FCFB9230}">
                <p14:media xmlns:p14="http://schemas.microsoft.com/office/powerpoint/2010/main" r:embed="rId2">
                  <p14:trim end="12487.875"/>
                </p14:media>
              </p:ext>
            </p:extLst>
          </p:nvPr>
        </p:nvPicPr>
        <p:blipFill>
          <a:blip r:embed="rId7"/>
          <a:stretch>
            <a:fillRect/>
          </a:stretch>
        </p:blipFill>
        <p:spPr>
          <a:xfrm>
            <a:off x="5677458" y="-656725"/>
            <a:ext cx="609600" cy="609600"/>
          </a:xfrm>
          <a:prstGeom prst="rect">
            <a:avLst/>
          </a:prstGeom>
        </p:spPr>
      </p:pic>
    </p:spTree>
    <p:extLst>
      <p:ext uri="{BB962C8B-B14F-4D97-AF65-F5344CB8AC3E}">
        <p14:creationId xmlns:p14="http://schemas.microsoft.com/office/powerpoint/2010/main" val="2971784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448 0.04213 L 0.38828 0.02569 " pathEditMode="relative" rAng="0" ptsTypes="AA">
                                      <p:cBhvr>
                                        <p:cTn id="6" dur="1000" fill="hold"/>
                                        <p:tgtEl>
                                          <p:spTgt spid="11"/>
                                        </p:tgtEl>
                                        <p:attrNameLst>
                                          <p:attrName>ppt_x</p:attrName>
                                          <p:attrName>ppt_y</p:attrName>
                                        </p:attrNameLst>
                                      </p:cBhvr>
                                      <p:rCtr x="17174" y="-833"/>
                                    </p:animMotion>
                                  </p:childTnLst>
                                </p:cTn>
                              </p:par>
                              <p:par>
                                <p:cTn id="7" presetID="1" presetClass="mediacall" presetSubtype="0" fill="hold" nodeType="withEffect">
                                  <p:stCondLst>
                                    <p:cond delay="0"/>
                                  </p:stCondLst>
                                  <p:childTnLst>
                                    <p:cmd type="call" cmd="playFrom(0.0)">
                                      <p:cBhvr>
                                        <p:cTn id="8" dur="2637" fill="hold"/>
                                        <p:tgtEl>
                                          <p:spTgt spid="13"/>
                                        </p:tgtEl>
                                      </p:cBhvr>
                                    </p:cmd>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par>
                                <p:cTn id="15"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3.75E-6 -3.33333E-6 L -3.75E-6 -0.07222 " pathEditMode="relative" rAng="0" ptsTypes="AA">
                                      <p:cBhvr>
                                        <p:cTn id="16" dur="250" accel="50000" decel="50000" autoRev="1" fill="hold">
                                          <p:stCondLst>
                                            <p:cond delay="0"/>
                                          </p:stCondLst>
                                        </p:cTn>
                                        <p:tgtEl>
                                          <p:spTgt spid="8"/>
                                        </p:tgtEl>
                                        <p:attrNameLst>
                                          <p:attrName>ppt_x</p:attrName>
                                          <p:attrName>ppt_y</p:attrName>
                                        </p:attrNameLst>
                                      </p:cBhvr>
                                      <p:rCtr x="0" y="-3611"/>
                                    </p:animMotion>
                                    <p:animRot by="1500000">
                                      <p:cBhvr>
                                        <p:cTn id="17" dur="125" fill="hold">
                                          <p:stCondLst>
                                            <p:cond delay="0"/>
                                          </p:stCondLst>
                                        </p:cTn>
                                        <p:tgtEl>
                                          <p:spTgt spid="8"/>
                                        </p:tgtEl>
                                        <p:attrNameLst>
                                          <p:attrName>r</p:attrName>
                                        </p:attrNameLst>
                                      </p:cBhvr>
                                    </p:animRot>
                                    <p:animRot by="-1500000">
                                      <p:cBhvr>
                                        <p:cTn id="18" dur="125" fill="hold">
                                          <p:stCondLst>
                                            <p:cond delay="125"/>
                                          </p:stCondLst>
                                        </p:cTn>
                                        <p:tgtEl>
                                          <p:spTgt spid="8"/>
                                        </p:tgtEl>
                                        <p:attrNameLst>
                                          <p:attrName>r</p:attrName>
                                        </p:attrNameLst>
                                      </p:cBhvr>
                                    </p:animRot>
                                    <p:animRot by="-1500000">
                                      <p:cBhvr>
                                        <p:cTn id="19" dur="125" fill="hold">
                                          <p:stCondLst>
                                            <p:cond delay="250"/>
                                          </p:stCondLst>
                                        </p:cTn>
                                        <p:tgtEl>
                                          <p:spTgt spid="8"/>
                                        </p:tgtEl>
                                        <p:attrNameLst>
                                          <p:attrName>r</p:attrName>
                                        </p:attrNameLst>
                                      </p:cBhvr>
                                    </p:animRot>
                                    <p:animRot by="1500000">
                                      <p:cBhvr>
                                        <p:cTn id="20" dur="125" fill="hold">
                                          <p:stCondLst>
                                            <p:cond delay="375"/>
                                          </p:stCondLst>
                                        </p:cTn>
                                        <p:tgtEl>
                                          <p:spTgt spid="8"/>
                                        </p:tgtEl>
                                        <p:attrNameLst>
                                          <p:attrName>r</p:attrName>
                                        </p:attrNameLst>
                                      </p:cBhvr>
                                    </p:animRo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3.75E-6 -3.33333E-6 L -3.75E-6 -0.07222 " pathEditMode="relative" rAng="0" ptsTypes="AA">
                                      <p:cBhvr>
                                        <p:cTn id="22" dur="250" accel="50000" decel="50000" autoRev="1" fill="hold">
                                          <p:stCondLst>
                                            <p:cond delay="0"/>
                                          </p:stCondLst>
                                        </p:cTn>
                                        <p:tgtEl>
                                          <p:spTgt spid="7"/>
                                        </p:tgtEl>
                                        <p:attrNameLst>
                                          <p:attrName>ppt_x</p:attrName>
                                          <p:attrName>ppt_y</p:attrName>
                                        </p:attrNameLst>
                                      </p:cBhvr>
                                      <p:rCtr x="0" y="-3611"/>
                                    </p:animMotion>
                                    <p:animRot by="1500000">
                                      <p:cBhvr>
                                        <p:cTn id="23" dur="125" fill="hold">
                                          <p:stCondLst>
                                            <p:cond delay="0"/>
                                          </p:stCondLst>
                                        </p:cTn>
                                        <p:tgtEl>
                                          <p:spTgt spid="7"/>
                                        </p:tgtEl>
                                        <p:attrNameLst>
                                          <p:attrName>r</p:attrName>
                                        </p:attrNameLst>
                                      </p:cBhvr>
                                    </p:animRot>
                                    <p:animRot by="-1500000">
                                      <p:cBhvr>
                                        <p:cTn id="24" dur="125" fill="hold">
                                          <p:stCondLst>
                                            <p:cond delay="125"/>
                                          </p:stCondLst>
                                        </p:cTn>
                                        <p:tgtEl>
                                          <p:spTgt spid="7"/>
                                        </p:tgtEl>
                                        <p:attrNameLst>
                                          <p:attrName>r</p:attrName>
                                        </p:attrNameLst>
                                      </p:cBhvr>
                                    </p:animRot>
                                    <p:animRot by="-1500000">
                                      <p:cBhvr>
                                        <p:cTn id="25" dur="125" fill="hold">
                                          <p:stCondLst>
                                            <p:cond delay="250"/>
                                          </p:stCondLst>
                                        </p:cTn>
                                        <p:tgtEl>
                                          <p:spTgt spid="7"/>
                                        </p:tgtEl>
                                        <p:attrNameLst>
                                          <p:attrName>r</p:attrName>
                                        </p:attrNameLst>
                                      </p:cBhvr>
                                    </p:animRot>
                                    <p:animRot by="1500000">
                                      <p:cBhvr>
                                        <p:cTn id="26"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7" fill="hold" display="0">
                  <p:stCondLst>
                    <p:cond delay="indefinite"/>
                  </p:stCondLst>
                  <p:endCondLst>
                    <p:cond evt="onStopAudio" delay="0">
                      <p:tgtEl>
                        <p:sldTgt/>
                      </p:tgtEl>
                    </p:cond>
                  </p:endCondLst>
                </p:cTn>
                <p:tgtEl>
                  <p:spTgt spid="13"/>
                </p:tgtEl>
              </p:cMediaNode>
            </p:audio>
          </p:childTnLst>
        </p:cTn>
      </p:par>
    </p:tnLst>
    <p:bldLst>
      <p:bldP spid="7" grpId="1"/>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Hình ảnh 3">
            <a:extLst>
              <a:ext uri="{FF2B5EF4-FFF2-40B4-BE49-F238E27FC236}">
                <a16:creationId xmlns:a16="http://schemas.microsoft.com/office/drawing/2014/main" id="{3D14E8D9-4266-E207-FCDD-1D4A3343D111}"/>
              </a:ext>
            </a:extLst>
          </p:cNvPr>
          <p:cNvPicPr>
            <a:picLocks noChangeAspect="1"/>
          </p:cNvPicPr>
          <p:nvPr/>
        </p:nvPicPr>
        <p:blipFill rotWithShape="1">
          <a:blip r:embed="rId2">
            <a:extLst>
              <a:ext uri="{28A0092B-C50C-407E-A947-70E740481C1C}">
                <a14:useLocalDpi xmlns:a14="http://schemas.microsoft.com/office/drawing/2010/main" val="0"/>
              </a:ext>
            </a:extLst>
          </a:blip>
          <a:srcRect b="7425"/>
          <a:stretch/>
        </p:blipFill>
        <p:spPr>
          <a:xfrm>
            <a:off x="-3008" y="1282"/>
            <a:ext cx="12191980" cy="6856718"/>
          </a:xfrm>
          <a:prstGeom prst="rect">
            <a:avLst/>
          </a:prstGeom>
        </p:spPr>
      </p:pic>
      <p:grpSp>
        <p:nvGrpSpPr>
          <p:cNvPr id="12" name="Nhóm 11">
            <a:extLst>
              <a:ext uri="{FF2B5EF4-FFF2-40B4-BE49-F238E27FC236}">
                <a16:creationId xmlns:a16="http://schemas.microsoft.com/office/drawing/2014/main" id="{15AF1035-16F8-C823-E71F-B11ED16ED742}"/>
              </a:ext>
            </a:extLst>
          </p:cNvPr>
          <p:cNvGrpSpPr/>
          <p:nvPr/>
        </p:nvGrpSpPr>
        <p:grpSpPr>
          <a:xfrm>
            <a:off x="3278649" y="-61553"/>
            <a:ext cx="6238264" cy="1135302"/>
            <a:chOff x="4129582" y="5572677"/>
            <a:chExt cx="4716580" cy="964243"/>
          </a:xfrm>
        </p:grpSpPr>
        <p:sp>
          <p:nvSpPr>
            <p:cNvPr id="13" name="Rectangle: Rounded Corners 1">
              <a:extLst>
                <a:ext uri="{FF2B5EF4-FFF2-40B4-BE49-F238E27FC236}">
                  <a16:creationId xmlns:a16="http://schemas.microsoft.com/office/drawing/2014/main" id="{9F1FE159-F450-3733-B8B8-649E4B06B22D}"/>
                </a:ext>
              </a:extLst>
            </p:cNvPr>
            <p:cNvSpPr/>
            <p:nvPr/>
          </p:nvSpPr>
          <p:spPr>
            <a:xfrm>
              <a:off x="5105167" y="5642740"/>
              <a:ext cx="2765411" cy="894180"/>
            </a:xfrm>
            <a:prstGeom prst="roundRect">
              <a:avLst/>
            </a:prstGeom>
            <a:solidFill>
              <a:srgbClr val="F0F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14" name="TextBox 10">
              <a:extLst>
                <a:ext uri="{FF2B5EF4-FFF2-40B4-BE49-F238E27FC236}">
                  <a16:creationId xmlns:a16="http://schemas.microsoft.com/office/drawing/2014/main" id="{9C0E6077-2B37-E6BE-B136-E67F1B213B68}"/>
                </a:ext>
              </a:extLst>
            </p:cNvPr>
            <p:cNvSpPr txBox="1"/>
            <p:nvPr/>
          </p:nvSpPr>
          <p:spPr>
            <a:xfrm>
              <a:off x="4129582" y="5572677"/>
              <a:ext cx="4716580" cy="899226"/>
            </a:xfrm>
            <a:prstGeom prst="rect">
              <a:avLst/>
            </a:prstGeom>
            <a:noFill/>
          </p:spPr>
          <p:txBody>
            <a:bodyPr wrap="square" rtlCol="0">
              <a:spAutoFit/>
            </a:bodyPr>
            <a:lstStyle/>
            <a:p>
              <a:pPr algn="ctr">
                <a:lnSpc>
                  <a:spcPct val="130000"/>
                </a:lnSpc>
              </a:pPr>
              <a:r>
                <a:rPr lang="en-US" sz="5400" b="1" dirty="0" err="1">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Poky's" panose="020B0606040200020203" pitchFamily="34" charset="0"/>
                </a:rPr>
                <a:t>Nhiệm</a:t>
              </a:r>
              <a:r>
                <a:rPr lang="en-US" sz="54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Poky's" panose="020B0606040200020203" pitchFamily="34" charset="0"/>
                </a:rPr>
                <a:t> vụ</a:t>
              </a:r>
            </a:p>
          </p:txBody>
        </p:sp>
      </p:grpSp>
      <p:sp>
        <p:nvSpPr>
          <p:cNvPr id="15" name="Hình chữ nhật: Góc Tròn 14">
            <a:extLst>
              <a:ext uri="{FF2B5EF4-FFF2-40B4-BE49-F238E27FC236}">
                <a16:creationId xmlns:a16="http://schemas.microsoft.com/office/drawing/2014/main" id="{893BD39C-C204-1A6F-7810-53A5B4A49BC0}"/>
              </a:ext>
            </a:extLst>
          </p:cNvPr>
          <p:cNvSpPr/>
          <p:nvPr/>
        </p:nvSpPr>
        <p:spPr>
          <a:xfrm>
            <a:off x="461044" y="1420657"/>
            <a:ext cx="11229894" cy="2060395"/>
          </a:xfrm>
          <a:custGeom>
            <a:avLst/>
            <a:gdLst>
              <a:gd name="connsiteX0" fmla="*/ 0 w 11229894"/>
              <a:gd name="connsiteY0" fmla="*/ 343406 h 2060395"/>
              <a:gd name="connsiteX1" fmla="*/ 343406 w 11229894"/>
              <a:gd name="connsiteY1" fmla="*/ 0 h 2060395"/>
              <a:gd name="connsiteX2" fmla="*/ 10886488 w 11229894"/>
              <a:gd name="connsiteY2" fmla="*/ 0 h 2060395"/>
              <a:gd name="connsiteX3" fmla="*/ 11229894 w 11229894"/>
              <a:gd name="connsiteY3" fmla="*/ 343406 h 2060395"/>
              <a:gd name="connsiteX4" fmla="*/ 11229894 w 11229894"/>
              <a:gd name="connsiteY4" fmla="*/ 1716989 h 2060395"/>
              <a:gd name="connsiteX5" fmla="*/ 10886488 w 11229894"/>
              <a:gd name="connsiteY5" fmla="*/ 2060395 h 2060395"/>
              <a:gd name="connsiteX6" fmla="*/ 343406 w 11229894"/>
              <a:gd name="connsiteY6" fmla="*/ 2060395 h 2060395"/>
              <a:gd name="connsiteX7" fmla="*/ 0 w 11229894"/>
              <a:gd name="connsiteY7" fmla="*/ 1716989 h 2060395"/>
              <a:gd name="connsiteX8" fmla="*/ 0 w 11229894"/>
              <a:gd name="connsiteY8" fmla="*/ 343406 h 206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9894" h="2060395" fill="none" extrusionOk="0">
                <a:moveTo>
                  <a:pt x="0" y="343406"/>
                </a:moveTo>
                <a:cubicBezTo>
                  <a:pt x="-12287" y="154512"/>
                  <a:pt x="148330" y="30765"/>
                  <a:pt x="343406" y="0"/>
                </a:cubicBezTo>
                <a:cubicBezTo>
                  <a:pt x="3533982" y="77600"/>
                  <a:pt x="8269782" y="-27269"/>
                  <a:pt x="10886488" y="0"/>
                </a:cubicBezTo>
                <a:cubicBezTo>
                  <a:pt x="11084483" y="-10998"/>
                  <a:pt x="11244351" y="158004"/>
                  <a:pt x="11229894" y="343406"/>
                </a:cubicBezTo>
                <a:cubicBezTo>
                  <a:pt x="11112317" y="504502"/>
                  <a:pt x="11163472" y="1191995"/>
                  <a:pt x="11229894" y="1716989"/>
                </a:cubicBezTo>
                <a:cubicBezTo>
                  <a:pt x="11226392" y="1905277"/>
                  <a:pt x="11057296" y="2068708"/>
                  <a:pt x="10886488" y="2060395"/>
                </a:cubicBezTo>
                <a:cubicBezTo>
                  <a:pt x="8834363" y="2109572"/>
                  <a:pt x="5021371" y="1937693"/>
                  <a:pt x="343406" y="2060395"/>
                </a:cubicBezTo>
                <a:cubicBezTo>
                  <a:pt x="150363" y="2086391"/>
                  <a:pt x="-28055" y="1930802"/>
                  <a:pt x="0" y="1716989"/>
                </a:cubicBezTo>
                <a:cubicBezTo>
                  <a:pt x="46493" y="1508313"/>
                  <a:pt x="-82030" y="1027719"/>
                  <a:pt x="0" y="343406"/>
                </a:cubicBezTo>
                <a:close/>
              </a:path>
              <a:path w="11229894" h="2060395" stroke="0" extrusionOk="0">
                <a:moveTo>
                  <a:pt x="0" y="343406"/>
                </a:moveTo>
                <a:cubicBezTo>
                  <a:pt x="36680" y="149555"/>
                  <a:pt x="182884" y="-1944"/>
                  <a:pt x="343406" y="0"/>
                </a:cubicBezTo>
                <a:cubicBezTo>
                  <a:pt x="3644095" y="-129276"/>
                  <a:pt x="6952967" y="-77778"/>
                  <a:pt x="10886488" y="0"/>
                </a:cubicBezTo>
                <a:cubicBezTo>
                  <a:pt x="11067194" y="-28539"/>
                  <a:pt x="11223990" y="187794"/>
                  <a:pt x="11229894" y="343406"/>
                </a:cubicBezTo>
                <a:cubicBezTo>
                  <a:pt x="11159671" y="910087"/>
                  <a:pt x="11287191" y="1529986"/>
                  <a:pt x="11229894" y="1716989"/>
                </a:cubicBezTo>
                <a:cubicBezTo>
                  <a:pt x="11240101" y="1928173"/>
                  <a:pt x="11051698" y="2068704"/>
                  <a:pt x="10886488" y="2060395"/>
                </a:cubicBezTo>
                <a:cubicBezTo>
                  <a:pt x="9696370" y="2104615"/>
                  <a:pt x="4852022" y="2031013"/>
                  <a:pt x="343406" y="2060395"/>
                </a:cubicBezTo>
                <a:cubicBezTo>
                  <a:pt x="146113" y="2031061"/>
                  <a:pt x="-24413" y="1901005"/>
                  <a:pt x="0" y="1716989"/>
                </a:cubicBezTo>
                <a:cubicBezTo>
                  <a:pt x="72910" y="1184670"/>
                  <a:pt x="-35207" y="910804"/>
                  <a:pt x="0" y="343406"/>
                </a:cubicBezTo>
                <a:close/>
              </a:path>
            </a:pathLst>
          </a:custGeom>
          <a:solidFill>
            <a:schemeClr val="lt1"/>
          </a:solidFill>
          <a:ln w="76200">
            <a:solidFill>
              <a:srgbClr val="6AAFE8"/>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Hộp Văn bản 15">
            <a:extLst>
              <a:ext uri="{FF2B5EF4-FFF2-40B4-BE49-F238E27FC236}">
                <a16:creationId xmlns:a16="http://schemas.microsoft.com/office/drawing/2014/main" id="{2BD47219-6ACD-CA13-D68C-5A216A06A83A}"/>
              </a:ext>
            </a:extLst>
          </p:cNvPr>
          <p:cNvSpPr txBox="1"/>
          <p:nvPr/>
        </p:nvSpPr>
        <p:spPr>
          <a:xfrm>
            <a:off x="618921" y="1635246"/>
            <a:ext cx="10948122" cy="1631216"/>
          </a:xfrm>
          <a:prstGeom prst="rect">
            <a:avLst/>
          </a:prstGeom>
          <a:noFill/>
          <a:ln>
            <a:noFill/>
          </a:ln>
        </p:spPr>
        <p:txBody>
          <a:bodyPr wrap="square">
            <a:spAutoFit/>
          </a:bodyPr>
          <a:lstStyle/>
          <a:p>
            <a:pPr algn="just"/>
            <a:r>
              <a:rPr lang="en-US" sz="5000" b="1" dirty="0">
                <a:solidFill>
                  <a:schemeClr val="accent1"/>
                </a:solidFill>
              </a:rPr>
              <a:t>  Quan </a:t>
            </a:r>
            <a:r>
              <a:rPr lang="en-US" sz="5000" b="1" dirty="0" err="1">
                <a:solidFill>
                  <a:schemeClr val="accent1"/>
                </a:solidFill>
              </a:rPr>
              <a:t>sát</a:t>
            </a:r>
            <a:r>
              <a:rPr lang="en-US" sz="5000" b="1" dirty="0">
                <a:solidFill>
                  <a:schemeClr val="accent1"/>
                </a:solidFill>
              </a:rPr>
              <a:t> và </a:t>
            </a:r>
            <a:r>
              <a:rPr lang="en-US" sz="5000" b="1" dirty="0" err="1">
                <a:solidFill>
                  <a:schemeClr val="accent1"/>
                </a:solidFill>
              </a:rPr>
              <a:t>tìm</a:t>
            </a:r>
            <a:r>
              <a:rPr lang="en-US" sz="5000" b="1" dirty="0">
                <a:solidFill>
                  <a:schemeClr val="accent1"/>
                </a:solidFill>
              </a:rPr>
              <a:t> </a:t>
            </a:r>
            <a:r>
              <a:rPr lang="en-US" sz="5000" b="1" dirty="0" err="1">
                <a:solidFill>
                  <a:schemeClr val="accent1"/>
                </a:solidFill>
              </a:rPr>
              <a:t>hiểu</a:t>
            </a:r>
            <a:r>
              <a:rPr lang="en-US" sz="5000" b="1" dirty="0">
                <a:solidFill>
                  <a:schemeClr val="accent1"/>
                </a:solidFill>
              </a:rPr>
              <a:t> thêm về </a:t>
            </a:r>
            <a:r>
              <a:rPr lang="en-US" sz="5000" b="1" dirty="0" err="1">
                <a:solidFill>
                  <a:schemeClr val="accent1"/>
                </a:solidFill>
              </a:rPr>
              <a:t>các</a:t>
            </a:r>
            <a:r>
              <a:rPr lang="en-US" sz="5000" b="1" dirty="0">
                <a:solidFill>
                  <a:schemeClr val="accent1"/>
                </a:solidFill>
              </a:rPr>
              <a:t> </a:t>
            </a:r>
            <a:r>
              <a:rPr lang="en-US" sz="5000" b="1" dirty="0" err="1">
                <a:solidFill>
                  <a:schemeClr val="accent1"/>
                </a:solidFill>
              </a:rPr>
              <a:t>hoạt</a:t>
            </a:r>
            <a:r>
              <a:rPr lang="en-US" sz="5000" b="1" dirty="0">
                <a:solidFill>
                  <a:schemeClr val="accent1"/>
                </a:solidFill>
              </a:rPr>
              <a:t> </a:t>
            </a:r>
            <a:r>
              <a:rPr lang="en-US" sz="5000" b="1" dirty="0" err="1">
                <a:solidFill>
                  <a:schemeClr val="accent1"/>
                </a:solidFill>
              </a:rPr>
              <a:t>động</a:t>
            </a:r>
            <a:r>
              <a:rPr lang="en-US" sz="5000" b="1" dirty="0">
                <a:solidFill>
                  <a:schemeClr val="accent1"/>
                </a:solidFill>
              </a:rPr>
              <a:t> </a:t>
            </a:r>
            <a:r>
              <a:rPr lang="en-US" sz="5000" b="1" dirty="0" err="1">
                <a:solidFill>
                  <a:schemeClr val="accent1"/>
                </a:solidFill>
              </a:rPr>
              <a:t>hoặc</a:t>
            </a:r>
            <a:r>
              <a:rPr lang="en-US" sz="5000" b="1" dirty="0">
                <a:solidFill>
                  <a:schemeClr val="accent1"/>
                </a:solidFill>
              </a:rPr>
              <a:t> </a:t>
            </a:r>
            <a:r>
              <a:rPr lang="en-US" sz="5000" b="1" dirty="0" err="1">
                <a:solidFill>
                  <a:schemeClr val="accent1"/>
                </a:solidFill>
              </a:rPr>
              <a:t>việc</a:t>
            </a:r>
            <a:r>
              <a:rPr lang="en-US" sz="5000" b="1" dirty="0">
                <a:solidFill>
                  <a:schemeClr val="accent1"/>
                </a:solidFill>
              </a:rPr>
              <a:t> </a:t>
            </a:r>
            <a:r>
              <a:rPr lang="en-US" sz="5000" b="1" dirty="0" err="1">
                <a:solidFill>
                  <a:schemeClr val="accent1"/>
                </a:solidFill>
              </a:rPr>
              <a:t>làm</a:t>
            </a:r>
            <a:r>
              <a:rPr lang="en-US" sz="5000" b="1" dirty="0">
                <a:solidFill>
                  <a:schemeClr val="accent1"/>
                </a:solidFill>
              </a:rPr>
              <a:t> </a:t>
            </a:r>
            <a:r>
              <a:rPr lang="en-US" sz="5000" b="1" dirty="0" err="1">
                <a:solidFill>
                  <a:schemeClr val="accent1"/>
                </a:solidFill>
              </a:rPr>
              <a:t>bảo</a:t>
            </a:r>
            <a:r>
              <a:rPr lang="en-US" sz="5000" b="1" dirty="0">
                <a:solidFill>
                  <a:schemeClr val="accent1"/>
                </a:solidFill>
              </a:rPr>
              <a:t> vệ môi </a:t>
            </a:r>
            <a:r>
              <a:rPr lang="en-US" sz="5000" b="1" dirty="0" err="1">
                <a:solidFill>
                  <a:schemeClr val="accent1"/>
                </a:solidFill>
              </a:rPr>
              <a:t>trường</a:t>
            </a:r>
            <a:r>
              <a:rPr lang="en-US" sz="5000" b="1" dirty="0">
                <a:solidFill>
                  <a:schemeClr val="accent1"/>
                </a:solidFill>
              </a:rPr>
              <a:t>.</a:t>
            </a:r>
            <a:endParaRPr lang="en-US" sz="5000" dirty="0">
              <a:solidFill>
                <a:schemeClr val="accent1"/>
              </a:solidFill>
            </a:endParaRPr>
          </a:p>
        </p:txBody>
      </p:sp>
      <p:sp>
        <p:nvSpPr>
          <p:cNvPr id="18" name="Hình chữ nhật: Góc Tròn 17">
            <a:extLst>
              <a:ext uri="{FF2B5EF4-FFF2-40B4-BE49-F238E27FC236}">
                <a16:creationId xmlns:a16="http://schemas.microsoft.com/office/drawing/2014/main" id="{E3916D26-B9FC-93FB-F3D0-CA435A6A44A4}"/>
              </a:ext>
            </a:extLst>
          </p:cNvPr>
          <p:cNvSpPr/>
          <p:nvPr/>
        </p:nvSpPr>
        <p:spPr>
          <a:xfrm>
            <a:off x="478035" y="3667648"/>
            <a:ext cx="11229894" cy="2465558"/>
          </a:xfrm>
          <a:custGeom>
            <a:avLst/>
            <a:gdLst>
              <a:gd name="connsiteX0" fmla="*/ 0 w 11229894"/>
              <a:gd name="connsiteY0" fmla="*/ 410935 h 2465558"/>
              <a:gd name="connsiteX1" fmla="*/ 410935 w 11229894"/>
              <a:gd name="connsiteY1" fmla="*/ 0 h 2465558"/>
              <a:gd name="connsiteX2" fmla="*/ 10818959 w 11229894"/>
              <a:gd name="connsiteY2" fmla="*/ 0 h 2465558"/>
              <a:gd name="connsiteX3" fmla="*/ 11229894 w 11229894"/>
              <a:gd name="connsiteY3" fmla="*/ 410935 h 2465558"/>
              <a:gd name="connsiteX4" fmla="*/ 11229894 w 11229894"/>
              <a:gd name="connsiteY4" fmla="*/ 2054623 h 2465558"/>
              <a:gd name="connsiteX5" fmla="*/ 10818959 w 11229894"/>
              <a:gd name="connsiteY5" fmla="*/ 2465558 h 2465558"/>
              <a:gd name="connsiteX6" fmla="*/ 410935 w 11229894"/>
              <a:gd name="connsiteY6" fmla="*/ 2465558 h 2465558"/>
              <a:gd name="connsiteX7" fmla="*/ 0 w 11229894"/>
              <a:gd name="connsiteY7" fmla="*/ 2054623 h 2465558"/>
              <a:gd name="connsiteX8" fmla="*/ 0 w 11229894"/>
              <a:gd name="connsiteY8" fmla="*/ 410935 h 246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9894" h="2465558" fill="none" extrusionOk="0">
                <a:moveTo>
                  <a:pt x="0" y="410935"/>
                </a:moveTo>
                <a:cubicBezTo>
                  <a:pt x="-21977" y="185348"/>
                  <a:pt x="181835" y="12189"/>
                  <a:pt x="410935" y="0"/>
                </a:cubicBezTo>
                <a:cubicBezTo>
                  <a:pt x="4701947" y="77600"/>
                  <a:pt x="5831889" y="-27269"/>
                  <a:pt x="10818959" y="0"/>
                </a:cubicBezTo>
                <a:cubicBezTo>
                  <a:pt x="11057447" y="-15217"/>
                  <a:pt x="11250254" y="189976"/>
                  <a:pt x="11229894" y="410935"/>
                </a:cubicBezTo>
                <a:cubicBezTo>
                  <a:pt x="11147225" y="940427"/>
                  <a:pt x="11153282" y="1621706"/>
                  <a:pt x="11229894" y="2054623"/>
                </a:cubicBezTo>
                <a:cubicBezTo>
                  <a:pt x="11195068" y="2267953"/>
                  <a:pt x="11012829" y="2480148"/>
                  <a:pt x="10818959" y="2465558"/>
                </a:cubicBezTo>
                <a:cubicBezTo>
                  <a:pt x="7234212" y="2514735"/>
                  <a:pt x="5085667" y="2342856"/>
                  <a:pt x="410935" y="2465558"/>
                </a:cubicBezTo>
                <a:cubicBezTo>
                  <a:pt x="181962" y="2481071"/>
                  <a:pt x="-11132" y="2291161"/>
                  <a:pt x="0" y="2054623"/>
                </a:cubicBezTo>
                <a:cubicBezTo>
                  <a:pt x="28719" y="1595102"/>
                  <a:pt x="-53457" y="951301"/>
                  <a:pt x="0" y="410935"/>
                </a:cubicBezTo>
                <a:close/>
              </a:path>
              <a:path w="11229894" h="2465558" stroke="0" extrusionOk="0">
                <a:moveTo>
                  <a:pt x="0" y="410935"/>
                </a:moveTo>
                <a:cubicBezTo>
                  <a:pt x="10307" y="182804"/>
                  <a:pt x="198424" y="-964"/>
                  <a:pt x="410935" y="0"/>
                </a:cubicBezTo>
                <a:cubicBezTo>
                  <a:pt x="5223700" y="-129276"/>
                  <a:pt x="8131204" y="-77778"/>
                  <a:pt x="10818959" y="0"/>
                </a:cubicBezTo>
                <a:cubicBezTo>
                  <a:pt x="11042263" y="-11632"/>
                  <a:pt x="11224385" y="215749"/>
                  <a:pt x="11229894" y="410935"/>
                </a:cubicBezTo>
                <a:cubicBezTo>
                  <a:pt x="11182783" y="939682"/>
                  <a:pt x="11163776" y="1639950"/>
                  <a:pt x="11229894" y="2054623"/>
                </a:cubicBezTo>
                <a:cubicBezTo>
                  <a:pt x="11235940" y="2294326"/>
                  <a:pt x="11013182" y="2476682"/>
                  <a:pt x="10818959" y="2465558"/>
                </a:cubicBezTo>
                <a:cubicBezTo>
                  <a:pt x="7242121" y="2509778"/>
                  <a:pt x="2282877" y="2436176"/>
                  <a:pt x="410935" y="2465558"/>
                </a:cubicBezTo>
                <a:cubicBezTo>
                  <a:pt x="181966" y="2457814"/>
                  <a:pt x="-7368" y="2279873"/>
                  <a:pt x="0" y="2054623"/>
                </a:cubicBezTo>
                <a:cubicBezTo>
                  <a:pt x="-1679" y="1612198"/>
                  <a:pt x="-144239" y="800861"/>
                  <a:pt x="0" y="410935"/>
                </a:cubicBezTo>
                <a:close/>
              </a:path>
            </a:pathLst>
          </a:custGeom>
          <a:solidFill>
            <a:schemeClr val="lt1"/>
          </a:solidFill>
          <a:ln w="76200">
            <a:solidFill>
              <a:srgbClr val="7030A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Hộp Văn bản 18">
            <a:extLst>
              <a:ext uri="{FF2B5EF4-FFF2-40B4-BE49-F238E27FC236}">
                <a16:creationId xmlns:a16="http://schemas.microsoft.com/office/drawing/2014/main" id="{79FDB849-D30A-5964-0954-BA947C85EE8E}"/>
              </a:ext>
            </a:extLst>
          </p:cNvPr>
          <p:cNvSpPr txBox="1"/>
          <p:nvPr/>
        </p:nvSpPr>
        <p:spPr>
          <a:xfrm>
            <a:off x="742816" y="3757985"/>
            <a:ext cx="10948122" cy="2400657"/>
          </a:xfrm>
          <a:prstGeom prst="rect">
            <a:avLst/>
          </a:prstGeom>
          <a:noFill/>
          <a:ln>
            <a:noFill/>
          </a:ln>
        </p:spPr>
        <p:txBody>
          <a:bodyPr wrap="square">
            <a:spAutoFit/>
          </a:bodyPr>
          <a:lstStyle/>
          <a:p>
            <a:pPr algn="just"/>
            <a:r>
              <a:rPr lang="en-US" sz="5000" b="1" dirty="0">
                <a:solidFill>
                  <a:srgbClr val="7030A0"/>
                </a:solidFill>
              </a:rPr>
              <a:t>  </a:t>
            </a:r>
            <a:r>
              <a:rPr lang="vi-VN" sz="5000" b="1" dirty="0">
                <a:solidFill>
                  <a:srgbClr val="7030A0"/>
                </a:solidFill>
              </a:rPr>
              <a:t>Sưu tầm thông tin, tranh ảnh về tiêu dùng tiết kiệm và bảo vệ môi trường</a:t>
            </a:r>
            <a:r>
              <a:rPr lang="en-US" sz="5000" b="1" dirty="0">
                <a:solidFill>
                  <a:srgbClr val="7030A0"/>
                </a:solidFill>
              </a:rPr>
              <a:t>.</a:t>
            </a:r>
            <a:endParaRPr lang="en-US" sz="5000" dirty="0">
              <a:solidFill>
                <a:srgbClr val="7030A0"/>
              </a:solidFill>
            </a:endParaRPr>
          </a:p>
        </p:txBody>
      </p:sp>
    </p:spTree>
    <p:extLst>
      <p:ext uri="{BB962C8B-B14F-4D97-AF65-F5344CB8AC3E}">
        <p14:creationId xmlns:p14="http://schemas.microsoft.com/office/powerpoint/2010/main" val="720717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2"/>
                                        </p:tgtEl>
                                        <p:attrNameLst>
                                          <p:attrName>r</p:attrName>
                                        </p:attrNameLst>
                                      </p:cBhvr>
                                    </p:animRot>
                                    <p:animRot by="-240000">
                                      <p:cBhvr>
                                        <p:cTn id="12" dur="200" fill="hold">
                                          <p:stCondLst>
                                            <p:cond delay="200"/>
                                          </p:stCondLst>
                                        </p:cTn>
                                        <p:tgtEl>
                                          <p:spTgt spid="12"/>
                                        </p:tgtEl>
                                        <p:attrNameLst>
                                          <p:attrName>r</p:attrName>
                                        </p:attrNameLst>
                                      </p:cBhvr>
                                    </p:animRot>
                                    <p:animRot by="240000">
                                      <p:cBhvr>
                                        <p:cTn id="13" dur="200" fill="hold">
                                          <p:stCondLst>
                                            <p:cond delay="400"/>
                                          </p:stCondLst>
                                        </p:cTn>
                                        <p:tgtEl>
                                          <p:spTgt spid="12"/>
                                        </p:tgtEl>
                                        <p:attrNameLst>
                                          <p:attrName>r</p:attrName>
                                        </p:attrNameLst>
                                      </p:cBhvr>
                                    </p:animRot>
                                    <p:animRot by="-240000">
                                      <p:cBhvr>
                                        <p:cTn id="14" dur="200" fill="hold">
                                          <p:stCondLst>
                                            <p:cond delay="600"/>
                                          </p:stCondLst>
                                        </p:cTn>
                                        <p:tgtEl>
                                          <p:spTgt spid="12"/>
                                        </p:tgtEl>
                                        <p:attrNameLst>
                                          <p:attrName>r</p:attrName>
                                        </p:attrNameLst>
                                      </p:cBhvr>
                                    </p:animRot>
                                    <p:animRot by="120000">
                                      <p:cBhvr>
                                        <p:cTn id="15" dur="200" fill="hold">
                                          <p:stCondLst>
                                            <p:cond delay="800"/>
                                          </p:stCondLst>
                                        </p:cTn>
                                        <p:tgtEl>
                                          <p:spTgt spid="12"/>
                                        </p:tgtEl>
                                        <p:attrNameLst>
                                          <p:attrName>r</p:attrName>
                                        </p:attrNameLst>
                                      </p:cBhvr>
                                    </p:animRo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khu nghỉ mát&#10;&#10;Mô tả được tạo tự động">
            <a:extLst>
              <a:ext uri="{FF2B5EF4-FFF2-40B4-BE49-F238E27FC236}">
                <a16:creationId xmlns:a16="http://schemas.microsoft.com/office/drawing/2014/main" id="{986BDDDA-0922-6A26-2154-77C3C400F639}"/>
              </a:ext>
            </a:extLst>
          </p:cNvPr>
          <p:cNvPicPr>
            <a:picLocks noChangeAspect="1"/>
          </p:cNvPicPr>
          <p:nvPr/>
        </p:nvPicPr>
        <p:blipFill rotWithShape="1">
          <a:blip r:embed="rId4">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30" name="Hình chữ nhật: Góc Tròn 29">
            <a:extLst>
              <a:ext uri="{FF2B5EF4-FFF2-40B4-BE49-F238E27FC236}">
                <a16:creationId xmlns:a16="http://schemas.microsoft.com/office/drawing/2014/main" id="{45454F50-F280-3200-6439-A0686D150562}"/>
              </a:ext>
            </a:extLst>
          </p:cNvPr>
          <p:cNvSpPr/>
          <p:nvPr/>
        </p:nvSpPr>
        <p:spPr>
          <a:xfrm>
            <a:off x="500749" y="160611"/>
            <a:ext cx="11382233" cy="5833948"/>
          </a:xfrm>
          <a:custGeom>
            <a:avLst/>
            <a:gdLst>
              <a:gd name="connsiteX0" fmla="*/ 0 w 11382233"/>
              <a:gd name="connsiteY0" fmla="*/ 972344 h 5833948"/>
              <a:gd name="connsiteX1" fmla="*/ 972344 w 11382233"/>
              <a:gd name="connsiteY1" fmla="*/ 0 h 5833948"/>
              <a:gd name="connsiteX2" fmla="*/ 10409889 w 11382233"/>
              <a:gd name="connsiteY2" fmla="*/ 0 h 5833948"/>
              <a:gd name="connsiteX3" fmla="*/ 11382233 w 11382233"/>
              <a:gd name="connsiteY3" fmla="*/ 972344 h 5833948"/>
              <a:gd name="connsiteX4" fmla="*/ 11382233 w 11382233"/>
              <a:gd name="connsiteY4" fmla="*/ 4861604 h 5833948"/>
              <a:gd name="connsiteX5" fmla="*/ 10409889 w 11382233"/>
              <a:gd name="connsiteY5" fmla="*/ 5833948 h 5833948"/>
              <a:gd name="connsiteX6" fmla="*/ 972344 w 11382233"/>
              <a:gd name="connsiteY6" fmla="*/ 5833948 h 5833948"/>
              <a:gd name="connsiteX7" fmla="*/ 0 w 11382233"/>
              <a:gd name="connsiteY7" fmla="*/ 4861604 h 5833948"/>
              <a:gd name="connsiteX8" fmla="*/ 0 w 11382233"/>
              <a:gd name="connsiteY8" fmla="*/ 972344 h 58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5833948" fill="none" extrusionOk="0">
                <a:moveTo>
                  <a:pt x="0" y="972344"/>
                </a:moveTo>
                <a:cubicBezTo>
                  <a:pt x="-19686" y="436557"/>
                  <a:pt x="418166" y="97480"/>
                  <a:pt x="972344" y="0"/>
                </a:cubicBezTo>
                <a:cubicBezTo>
                  <a:pt x="2466032" y="77600"/>
                  <a:pt x="7472118" y="-27269"/>
                  <a:pt x="10409889" y="0"/>
                </a:cubicBezTo>
                <a:cubicBezTo>
                  <a:pt x="10963127" y="-21405"/>
                  <a:pt x="11450658" y="455477"/>
                  <a:pt x="11382233" y="972344"/>
                </a:cubicBezTo>
                <a:cubicBezTo>
                  <a:pt x="11491233" y="2377996"/>
                  <a:pt x="11304024" y="3995003"/>
                  <a:pt x="11382233" y="4861604"/>
                </a:cubicBezTo>
                <a:cubicBezTo>
                  <a:pt x="11337299" y="5381037"/>
                  <a:pt x="10929517" y="5841614"/>
                  <a:pt x="10409889" y="5833948"/>
                </a:cubicBezTo>
                <a:cubicBezTo>
                  <a:pt x="6516934" y="5883125"/>
                  <a:pt x="5313650" y="5711246"/>
                  <a:pt x="972344" y="5833948"/>
                </a:cubicBezTo>
                <a:cubicBezTo>
                  <a:pt x="423567" y="5924307"/>
                  <a:pt x="-12162" y="5409086"/>
                  <a:pt x="0" y="4861604"/>
                </a:cubicBezTo>
                <a:cubicBezTo>
                  <a:pt x="47022" y="3360195"/>
                  <a:pt x="104569" y="1489330"/>
                  <a:pt x="0" y="972344"/>
                </a:cubicBezTo>
                <a:close/>
              </a:path>
              <a:path w="11382233" h="5833948" stroke="0" extrusionOk="0">
                <a:moveTo>
                  <a:pt x="0" y="972344"/>
                </a:moveTo>
                <a:cubicBezTo>
                  <a:pt x="8760" y="434332"/>
                  <a:pt x="490488" y="-3680"/>
                  <a:pt x="972344" y="0"/>
                </a:cubicBezTo>
                <a:cubicBezTo>
                  <a:pt x="2791056" y="-129276"/>
                  <a:pt x="9433930" y="-77778"/>
                  <a:pt x="10409889" y="0"/>
                </a:cubicBezTo>
                <a:cubicBezTo>
                  <a:pt x="10935139" y="-37494"/>
                  <a:pt x="11372304" y="492585"/>
                  <a:pt x="11382233" y="972344"/>
                </a:cubicBezTo>
                <a:cubicBezTo>
                  <a:pt x="11463832" y="1370284"/>
                  <a:pt x="11536533" y="3996573"/>
                  <a:pt x="11382233" y="4861604"/>
                </a:cubicBezTo>
                <a:cubicBezTo>
                  <a:pt x="11387322" y="5409347"/>
                  <a:pt x="10847268" y="5867809"/>
                  <a:pt x="10409889" y="5833948"/>
                </a:cubicBezTo>
                <a:cubicBezTo>
                  <a:pt x="7627437" y="5878168"/>
                  <a:pt x="2049396" y="5804566"/>
                  <a:pt x="972344" y="5833948"/>
                </a:cubicBezTo>
                <a:cubicBezTo>
                  <a:pt x="408539" y="5730998"/>
                  <a:pt x="-102854" y="5374844"/>
                  <a:pt x="0" y="4861604"/>
                </a:cubicBezTo>
                <a:cubicBezTo>
                  <a:pt x="-159954" y="3814840"/>
                  <a:pt x="22140" y="1644983"/>
                  <a:pt x="0" y="972344"/>
                </a:cubicBezTo>
                <a:close/>
              </a:path>
            </a:pathLst>
          </a:custGeom>
          <a:solidFill>
            <a:srgbClr val="F0F0F0"/>
          </a:solidFill>
          <a:ln w="76200">
            <a:solidFill>
              <a:srgbClr val="00206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Nhóm 5">
            <a:extLst>
              <a:ext uri="{FF2B5EF4-FFF2-40B4-BE49-F238E27FC236}">
                <a16:creationId xmlns:a16="http://schemas.microsoft.com/office/drawing/2014/main" id="{23B73014-584B-F573-16D6-E334B8199A8C}"/>
              </a:ext>
            </a:extLst>
          </p:cNvPr>
          <p:cNvGrpSpPr/>
          <p:nvPr/>
        </p:nvGrpSpPr>
        <p:grpSpPr>
          <a:xfrm>
            <a:off x="1447332" y="201721"/>
            <a:ext cx="9489066" cy="1323439"/>
            <a:chOff x="1770778" y="189723"/>
            <a:chExt cx="9489066" cy="1323439"/>
          </a:xfrm>
        </p:grpSpPr>
        <p:sp>
          <p:nvSpPr>
            <p:cNvPr id="8" name="TextBox 8">
              <a:extLst>
                <a:ext uri="{FF2B5EF4-FFF2-40B4-BE49-F238E27FC236}">
                  <a16:creationId xmlns:a16="http://schemas.microsoft.com/office/drawing/2014/main" id="{6ECF360B-9514-CC43-3430-62619E0DBD01}"/>
                </a:ext>
              </a:extLst>
            </p:cNvPr>
            <p:cNvSpPr txBox="1"/>
            <p:nvPr/>
          </p:nvSpPr>
          <p:spPr>
            <a:xfrm>
              <a:off x="1770778" y="189723"/>
              <a:ext cx="9489066" cy="1323439"/>
            </a:xfrm>
            <a:prstGeom prst="rect">
              <a:avLst/>
            </a:prstGeom>
            <a:noFill/>
          </p:spPr>
          <p:txBody>
            <a:bodyPr wrap="square" rtlCol="0">
              <a:spAutoFit/>
            </a:bodyPr>
            <a:lstStyle/>
            <a:p>
              <a:pPr algn="ct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Tự nhiên và xã </a:t>
              </a:r>
              <a:r>
                <a:rPr lang="en-US" sz="8000" b="1" dirty="0" err="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hội</a:t>
              </a:r>
              <a:endPar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7" name="Hộp Văn bản 6">
              <a:extLst>
                <a:ext uri="{FF2B5EF4-FFF2-40B4-BE49-F238E27FC236}">
                  <a16:creationId xmlns:a16="http://schemas.microsoft.com/office/drawing/2014/main" id="{F8432D33-4BC8-E413-331B-D5F0BADD776D}"/>
                </a:ext>
              </a:extLst>
            </p:cNvPr>
            <p:cNvSpPr txBox="1"/>
            <p:nvPr/>
          </p:nvSpPr>
          <p:spPr>
            <a:xfrm>
              <a:off x="2282366" y="189723"/>
              <a:ext cx="8690433" cy="1323439"/>
            </a:xfrm>
            <a:prstGeom prst="rect">
              <a:avLst/>
            </a:prstGeom>
            <a:noFill/>
          </p:spPr>
          <p:txBody>
            <a:bodyPr wrap="square">
              <a:spAutoFit/>
            </a:bodyPr>
            <a:lstStyle/>
            <a:p>
              <a:pPr algn="just"/>
              <a:r>
                <a:rPr lang="en-US" sz="8000" dirty="0">
                  <a:ln w="28575">
                    <a:solidFill>
                      <a:srgbClr val="0070C0"/>
                    </a:solidFill>
                  </a:ln>
                  <a:solidFill>
                    <a:schemeClr val="accent2">
                      <a:lumMod val="40000"/>
                      <a:lumOff val="60000"/>
                    </a:schemeClr>
                  </a:solidFill>
                  <a:latin typeface="SVN-Hole Hearted" panose="020B0A06020104020203" pitchFamily="34" charset="0"/>
                </a:rPr>
                <a:t>T</a:t>
              </a:r>
              <a:r>
                <a:rPr lang="en-US" sz="8000" dirty="0">
                  <a:ln w="28575">
                    <a:solidFill>
                      <a:srgbClr val="0070C0"/>
                    </a:solidFill>
                  </a:ln>
                  <a:solidFill>
                    <a:schemeClr val="tx2">
                      <a:lumMod val="20000"/>
                      <a:lumOff val="80000"/>
                    </a:schemeClr>
                  </a:solidFill>
                  <a:latin typeface="SVN-Hole Hearted" panose="020B0A06020104020203" pitchFamily="34" charset="0"/>
                </a:rPr>
                <a:t>ư</a:t>
              </a:r>
              <a:r>
                <a:rPr lang="en-US" sz="8000" dirty="0">
                  <a:ln w="28575">
                    <a:solidFill>
                      <a:srgbClr val="0070C0"/>
                    </a:solidFill>
                  </a:ln>
                  <a:solidFill>
                    <a:schemeClr val="accent2">
                      <a:lumMod val="40000"/>
                      <a:lumOff val="60000"/>
                    </a:schemeClr>
                  </a:solidFill>
                  <a:latin typeface="SVN-Hole Hearted" panose="020B0A06020104020203" pitchFamily="34" charset="0"/>
                </a:rPr>
                <a:t>̣ </a:t>
              </a:r>
              <a:r>
                <a:rPr lang="en-US" sz="8000" dirty="0">
                  <a:ln w="28575">
                    <a:solidFill>
                      <a:srgbClr val="0070C0"/>
                    </a:solidFill>
                  </a:ln>
                  <a:solidFill>
                    <a:schemeClr val="accent4">
                      <a:lumMod val="40000"/>
                      <a:lumOff val="60000"/>
                    </a:schemeClr>
                  </a:solidFill>
                  <a:latin typeface="SVN-Hole Hearted" panose="020B0A06020104020203" pitchFamily="34" charset="0"/>
                </a:rPr>
                <a:t>n</a:t>
              </a:r>
              <a:r>
                <a:rPr lang="en-US" sz="8000" dirty="0">
                  <a:ln w="28575">
                    <a:solidFill>
                      <a:srgbClr val="0070C0"/>
                    </a:solidFill>
                  </a:ln>
                  <a:solidFill>
                    <a:schemeClr val="accent6">
                      <a:lumMod val="40000"/>
                      <a:lumOff val="60000"/>
                    </a:schemeClr>
                  </a:solidFill>
                  <a:latin typeface="SVN-Hole Hearted" panose="020B0A06020104020203" pitchFamily="34" charset="0"/>
                </a:rPr>
                <a:t>h</a:t>
              </a:r>
              <a:r>
                <a:rPr lang="en-US" sz="8000" dirty="0">
                  <a:ln w="28575">
                    <a:solidFill>
                      <a:srgbClr val="0070C0"/>
                    </a:solidFill>
                  </a:ln>
                  <a:solidFill>
                    <a:schemeClr val="accent5">
                      <a:lumMod val="20000"/>
                      <a:lumOff val="80000"/>
                    </a:schemeClr>
                  </a:solidFill>
                  <a:latin typeface="SVN-Hole Hearted" panose="020B0A06020104020203" pitchFamily="34" charset="0"/>
                </a:rPr>
                <a:t>i</a:t>
              </a:r>
              <a:r>
                <a:rPr lang="en-US" sz="8000" dirty="0">
                  <a:ln w="28575">
                    <a:solidFill>
                      <a:srgbClr val="0070C0"/>
                    </a:solidFill>
                  </a:ln>
                  <a:solidFill>
                    <a:schemeClr val="accent2">
                      <a:lumMod val="40000"/>
                      <a:lumOff val="60000"/>
                    </a:schemeClr>
                  </a:solidFill>
                  <a:latin typeface="SVN-Hole Hearted" panose="020B0A06020104020203" pitchFamily="34" charset="0"/>
                </a:rPr>
                <a:t>ê</a:t>
              </a:r>
              <a:r>
                <a:rPr lang="en-US" sz="8000" dirty="0">
                  <a:ln w="28575">
                    <a:solidFill>
                      <a:srgbClr val="0070C0"/>
                    </a:solidFill>
                  </a:ln>
                  <a:solidFill>
                    <a:srgbClr val="F5B8F6"/>
                  </a:solidFill>
                  <a:latin typeface="SVN-Hole Hearted" panose="020B0A06020104020203" pitchFamily="34" charset="0"/>
                </a:rPr>
                <a:t>n</a:t>
              </a:r>
              <a:r>
                <a:rPr lang="en-US" sz="8000" dirty="0">
                  <a:ln w="28575">
                    <a:solidFill>
                      <a:srgbClr val="0070C0"/>
                    </a:solidFill>
                  </a:ln>
                  <a:solidFill>
                    <a:schemeClr val="accent2">
                      <a:lumMod val="40000"/>
                      <a:lumOff val="60000"/>
                    </a:schemeClr>
                  </a:solidFill>
                  <a:latin typeface="SVN-Hole Hearted" panose="020B0A06020104020203" pitchFamily="34" charset="0"/>
                </a:rPr>
                <a:t> v</a:t>
              </a:r>
              <a:r>
                <a:rPr lang="en-US" sz="8000" dirty="0">
                  <a:ln w="28575">
                    <a:solidFill>
                      <a:srgbClr val="0070C0"/>
                    </a:solidFill>
                  </a:ln>
                  <a:solidFill>
                    <a:schemeClr val="accent5">
                      <a:lumMod val="20000"/>
                      <a:lumOff val="80000"/>
                    </a:schemeClr>
                  </a:solidFill>
                  <a:latin typeface="SVN-Hole Hearted" panose="020B0A06020104020203" pitchFamily="34" charset="0"/>
                </a:rPr>
                <a:t>a</a:t>
              </a:r>
              <a:r>
                <a:rPr lang="en-US" sz="8000" dirty="0">
                  <a:ln w="28575">
                    <a:solidFill>
                      <a:srgbClr val="0070C0"/>
                    </a:solidFill>
                  </a:ln>
                  <a:solidFill>
                    <a:schemeClr val="accent2">
                      <a:lumMod val="40000"/>
                      <a:lumOff val="60000"/>
                    </a:schemeClr>
                  </a:solidFill>
                  <a:latin typeface="SVN-Hole Hearted" panose="020B0A06020104020203" pitchFamily="34" charset="0"/>
                </a:rPr>
                <a:t>̀ </a:t>
              </a:r>
              <a:r>
                <a:rPr lang="en-US" sz="8000" dirty="0">
                  <a:ln w="28575">
                    <a:solidFill>
                      <a:srgbClr val="0070C0"/>
                    </a:solidFill>
                  </a:ln>
                  <a:solidFill>
                    <a:schemeClr val="accent4">
                      <a:lumMod val="20000"/>
                      <a:lumOff val="80000"/>
                    </a:schemeClr>
                  </a:solidFill>
                  <a:latin typeface="SVN-Hole Hearted" panose="020B0A06020104020203" pitchFamily="34" charset="0"/>
                </a:rPr>
                <a:t>x</a:t>
              </a:r>
              <a:r>
                <a:rPr lang="en-US" sz="8000" dirty="0">
                  <a:ln w="28575">
                    <a:solidFill>
                      <a:srgbClr val="0070C0"/>
                    </a:solidFill>
                  </a:ln>
                  <a:solidFill>
                    <a:schemeClr val="accent6">
                      <a:lumMod val="20000"/>
                      <a:lumOff val="80000"/>
                    </a:schemeClr>
                  </a:solidFill>
                  <a:latin typeface="SVN-Hole Hearted" panose="020B0A06020104020203" pitchFamily="34" charset="0"/>
                </a:rPr>
                <a:t>ã</a:t>
              </a:r>
              <a:r>
                <a:rPr lang="en-US" sz="8000" dirty="0">
                  <a:ln w="28575">
                    <a:solidFill>
                      <a:srgbClr val="0070C0"/>
                    </a:solidFill>
                  </a:ln>
                  <a:solidFill>
                    <a:schemeClr val="accent2">
                      <a:lumMod val="40000"/>
                      <a:lumOff val="60000"/>
                    </a:schemeClr>
                  </a:solidFill>
                  <a:latin typeface="SVN-Hole Hearted" panose="020B0A06020104020203" pitchFamily="34" charset="0"/>
                </a:rPr>
                <a:t> </a:t>
              </a:r>
              <a:r>
                <a:rPr lang="en-US" sz="8000" dirty="0" err="1">
                  <a:ln w="28575">
                    <a:solidFill>
                      <a:srgbClr val="0070C0"/>
                    </a:solidFill>
                  </a:ln>
                  <a:solidFill>
                    <a:srgbClr val="F5B8F6"/>
                  </a:solidFill>
                  <a:latin typeface="SVN-Hole Hearted" panose="020B0A06020104020203" pitchFamily="34" charset="0"/>
                </a:rPr>
                <a:t>h</a:t>
              </a:r>
              <a:r>
                <a:rPr lang="en-US" sz="8000" dirty="0" err="1">
                  <a:ln w="28575">
                    <a:solidFill>
                      <a:srgbClr val="0070C0"/>
                    </a:solidFill>
                  </a:ln>
                  <a:solidFill>
                    <a:schemeClr val="accent1">
                      <a:lumMod val="20000"/>
                      <a:lumOff val="80000"/>
                    </a:schemeClr>
                  </a:solidFill>
                  <a:latin typeface="SVN-Hole Hearted" panose="020B0A06020104020203" pitchFamily="34" charset="0"/>
                </a:rPr>
                <a:t>ô</a:t>
              </a:r>
              <a:r>
                <a:rPr lang="en-US" sz="8000" dirty="0" err="1">
                  <a:ln w="28575">
                    <a:solidFill>
                      <a:srgbClr val="0070C0"/>
                    </a:solidFill>
                  </a:ln>
                  <a:solidFill>
                    <a:schemeClr val="accent2">
                      <a:lumMod val="40000"/>
                      <a:lumOff val="60000"/>
                    </a:schemeClr>
                  </a:solidFill>
                  <a:latin typeface="SVN-Hole Hearted" panose="020B0A06020104020203" pitchFamily="34" charset="0"/>
                </a:rPr>
                <a:t>̣i</a:t>
              </a:r>
              <a:endParaRPr lang="vi-VN" sz="8000" dirty="0">
                <a:ln w="28575">
                  <a:solidFill>
                    <a:srgbClr val="0070C0"/>
                  </a:solidFill>
                </a:ln>
                <a:solidFill>
                  <a:srgbClr val="FF9693"/>
                </a:solidFill>
              </a:endParaRPr>
            </a:p>
          </p:txBody>
        </p:sp>
      </p:grpSp>
      <p:sp>
        <p:nvSpPr>
          <p:cNvPr id="11" name="TextBox 12">
            <a:extLst>
              <a:ext uri="{FF2B5EF4-FFF2-40B4-BE49-F238E27FC236}">
                <a16:creationId xmlns:a16="http://schemas.microsoft.com/office/drawing/2014/main" id="{FB193782-774A-A5C3-3B01-E25C64272A61}"/>
              </a:ext>
            </a:extLst>
          </p:cNvPr>
          <p:cNvSpPr txBox="1"/>
          <p:nvPr/>
        </p:nvSpPr>
        <p:spPr>
          <a:xfrm rot="20933650">
            <a:off x="415300" y="2218202"/>
            <a:ext cx="2703181" cy="1200329"/>
          </a:xfrm>
          <a:prstGeom prst="rect">
            <a:avLst/>
          </a:prstGeom>
          <a:noFill/>
        </p:spPr>
        <p:txBody>
          <a:bodyPr wrap="square" rtlCol="0">
            <a:prstTxWarp prst="textArchUp">
              <a:avLst/>
            </a:prstTxWarp>
            <a:spAutoFit/>
          </a:bodyPr>
          <a:lstStyle/>
          <a:p>
            <a:pPr algn="ctr"/>
            <a:r>
              <a:rPr lang="en-US" sz="6000" b="1" dirty="0" err="1">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Chủ</a:t>
            </a:r>
            <a:r>
              <a:rPr lang="en-US" sz="6000" b="1" dirty="0">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 </a:t>
            </a:r>
            <a:r>
              <a:rPr lang="en-US" sz="6000" b="1" dirty="0" err="1">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đề</a:t>
            </a:r>
            <a:r>
              <a:rPr lang="en-US" sz="6000" b="1" dirty="0">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 :</a:t>
            </a:r>
          </a:p>
        </p:txBody>
      </p:sp>
      <p:grpSp>
        <p:nvGrpSpPr>
          <p:cNvPr id="18" name="Nhóm 17">
            <a:extLst>
              <a:ext uri="{FF2B5EF4-FFF2-40B4-BE49-F238E27FC236}">
                <a16:creationId xmlns:a16="http://schemas.microsoft.com/office/drawing/2014/main" id="{1629D099-DC24-DF4A-5D76-E862D6AE5D20}"/>
              </a:ext>
            </a:extLst>
          </p:cNvPr>
          <p:cNvGrpSpPr/>
          <p:nvPr/>
        </p:nvGrpSpPr>
        <p:grpSpPr>
          <a:xfrm>
            <a:off x="2513736" y="1590355"/>
            <a:ext cx="8690432" cy="987130"/>
            <a:chOff x="2405217" y="1790080"/>
            <a:chExt cx="8690432" cy="987130"/>
          </a:xfrm>
        </p:grpSpPr>
        <p:sp>
          <p:nvSpPr>
            <p:cNvPr id="17" name="Hộp Văn bản 16">
              <a:extLst>
                <a:ext uri="{FF2B5EF4-FFF2-40B4-BE49-F238E27FC236}">
                  <a16:creationId xmlns:a16="http://schemas.microsoft.com/office/drawing/2014/main" id="{E7614CCF-10ED-D272-94BA-74F654B9B23D}"/>
                </a:ext>
              </a:extLst>
            </p:cNvPr>
            <p:cNvSpPr txBox="1"/>
            <p:nvPr/>
          </p:nvSpPr>
          <p:spPr>
            <a:xfrm>
              <a:off x="2405217" y="1790080"/>
              <a:ext cx="8690432" cy="987130"/>
            </a:xfrm>
            <a:prstGeom prst="rect">
              <a:avLst/>
            </a:prstGeom>
            <a:noFill/>
          </p:spPr>
          <p:txBody>
            <a:bodyPr wrap="square">
              <a:spAutoFit/>
            </a:bodyPr>
            <a:lstStyle/>
            <a:p>
              <a:pPr algn="ctr">
                <a:lnSpc>
                  <a:spcPct val="130000"/>
                </a:lnSpc>
              </a:pPr>
              <a:r>
                <a:rPr lang="en-US" sz="5000" b="1" dirty="0">
                  <a:ln w="2540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SVN-Poky's" panose="020B0606040200020203" pitchFamily="34" charset="0"/>
                </a:rPr>
                <a:t>CỘNG ĐỒNG ĐỊA PHƯƠNG</a:t>
              </a:r>
            </a:p>
          </p:txBody>
        </p:sp>
        <p:sp>
          <p:nvSpPr>
            <p:cNvPr id="16" name="Hộp Văn bản 15">
              <a:extLst>
                <a:ext uri="{FF2B5EF4-FFF2-40B4-BE49-F238E27FC236}">
                  <a16:creationId xmlns:a16="http://schemas.microsoft.com/office/drawing/2014/main" id="{6876D8CF-5E00-542B-D3F8-D1BE8CB12430}"/>
                </a:ext>
              </a:extLst>
            </p:cNvPr>
            <p:cNvSpPr txBox="1"/>
            <p:nvPr/>
          </p:nvSpPr>
          <p:spPr>
            <a:xfrm>
              <a:off x="2405217" y="1790080"/>
              <a:ext cx="8690432" cy="987130"/>
            </a:xfrm>
            <a:prstGeom prst="rect">
              <a:avLst/>
            </a:prstGeom>
            <a:noFill/>
          </p:spPr>
          <p:txBody>
            <a:bodyPr wrap="square">
              <a:spAutoFit/>
            </a:bodyPr>
            <a:lstStyle/>
            <a:p>
              <a:pPr algn="ctr">
                <a:lnSpc>
                  <a:spcPct val="130000"/>
                </a:lnSpc>
              </a:pPr>
              <a:r>
                <a:rPr lang="en-US" sz="5000" b="1" dirty="0">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28575">
                    <a:solidFill>
                      <a:srgbClr val="002060"/>
                    </a:solidFill>
                    <a:prstDash val="solid"/>
                  </a:ln>
                  <a:solidFill>
                    <a:srgbClr val="5DFFFF"/>
                  </a:solidFill>
                  <a:effectLst>
                    <a:outerShdw blurRad="12700" dist="38100" dir="2700000" algn="tl" rotWithShape="0">
                      <a:schemeClr val="accent5">
                        <a:lumMod val="60000"/>
                        <a:lumOff val="40000"/>
                      </a:schemeClr>
                    </a:outerShdw>
                  </a:effectLst>
                  <a:latin typeface="SVN-Poky's" panose="020B0606040200020203" pitchFamily="34" charset="0"/>
                </a:rPr>
                <a:t>Ộ</a:t>
              </a:r>
              <a:r>
                <a:rPr lang="en-US" sz="5000" b="1" dirty="0">
                  <a:ln w="28575">
                    <a:solidFill>
                      <a:srgbClr val="002060"/>
                    </a:solidFill>
                    <a:prstDash val="solid"/>
                  </a:ln>
                  <a:solidFill>
                    <a:srgbClr val="FF9693"/>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5000" b="1" dirty="0">
                  <a:ln w="28575">
                    <a:solidFill>
                      <a:srgbClr val="002060"/>
                    </a:solidFill>
                    <a:prstDash val="solid"/>
                  </a:ln>
                  <a:solidFill>
                    <a:schemeClr val="accent1">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5000" b="1" dirty="0">
                  <a:ln w="28575">
                    <a:solidFill>
                      <a:srgbClr val="002060"/>
                    </a:solidFill>
                    <a:prstDash val="solid"/>
                  </a:ln>
                  <a:solidFill>
                    <a:schemeClr val="accent4">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Ồ</a:t>
              </a:r>
              <a:r>
                <a:rPr lang="en-US" sz="5000" b="1" dirty="0">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000" b="1" dirty="0">
                  <a:ln w="28575">
                    <a:solidFill>
                      <a:srgbClr val="002060"/>
                    </a:solidFill>
                    <a:prstDash val="solid"/>
                  </a:ln>
                  <a:solidFill>
                    <a:srgbClr val="E8ACD8"/>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50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5000" b="1" dirty="0">
                  <a:ln w="28575">
                    <a:solidFill>
                      <a:srgbClr val="002060"/>
                    </a:solidFill>
                    <a:prstDash val="solid"/>
                  </a:ln>
                  <a:solidFill>
                    <a:srgbClr val="9797FD"/>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000" b="1" dirty="0">
                  <a:ln w="28575">
                    <a:solidFill>
                      <a:srgbClr val="002060"/>
                    </a:solidFill>
                    <a:prstDash val="solid"/>
                  </a:ln>
                  <a:solidFill>
                    <a:srgbClr val="FAFA9A"/>
                  </a:solidFill>
                  <a:effectLst>
                    <a:outerShdw blurRad="12700" dist="38100" dir="2700000" algn="tl" rotWithShape="0">
                      <a:schemeClr val="accent5">
                        <a:lumMod val="60000"/>
                        <a:lumOff val="40000"/>
                      </a:schemeClr>
                    </a:outerShdw>
                  </a:effectLst>
                  <a:latin typeface="SVN-Poky's" panose="020B0606040200020203" pitchFamily="34" charset="0"/>
                </a:rPr>
                <a:t>A </a:t>
              </a:r>
              <a:r>
                <a:rPr lang="en-US" sz="5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5000" b="1" dirty="0">
                  <a:ln w="28575">
                    <a:solidFill>
                      <a:srgbClr val="002060"/>
                    </a:solidFill>
                    <a:prstDash val="solid"/>
                  </a:ln>
                  <a:solidFill>
                    <a:srgbClr val="D8C4C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5000" b="1" dirty="0">
                  <a:ln w="28575">
                    <a:solidFill>
                      <a:srgbClr val="002060"/>
                    </a:solidFill>
                    <a:prstDash val="solid"/>
                  </a:ln>
                  <a:solidFill>
                    <a:schemeClr val="accent3">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Ư</a:t>
              </a:r>
              <a:r>
                <a:rPr lang="en-US" sz="5000" b="1" dirty="0">
                  <a:ln w="28575">
                    <a:solidFill>
                      <a:srgbClr val="002060"/>
                    </a:solidFill>
                    <a:prstDash val="solid"/>
                  </a:ln>
                  <a:solidFill>
                    <a:schemeClr val="accent4">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Ơ</a:t>
              </a:r>
              <a:r>
                <a:rPr lang="en-US" sz="5000" b="1" dirty="0">
                  <a:ln w="28575">
                    <a:solidFill>
                      <a:srgbClr val="002060"/>
                    </a:solidFill>
                    <a:prstDash val="solid"/>
                  </a:ln>
                  <a:solidFill>
                    <a:srgbClr val="5D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000" b="1" dirty="0">
                  <a:ln w="28575">
                    <a:solidFill>
                      <a:srgbClr val="002060"/>
                    </a:solidFill>
                    <a:prstDash val="solid"/>
                  </a:ln>
                  <a:solidFill>
                    <a:schemeClr val="accent6">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G</a:t>
              </a:r>
              <a:endParaRPr lang="en-US" sz="5000" b="1" dirty="0">
                <a:ln w="28575">
                  <a:solidFill>
                    <a:srgbClr val="002060"/>
                  </a:solidFill>
                  <a:prstDash val="solid"/>
                </a:ln>
                <a:solidFill>
                  <a:srgbClr val="FA968E"/>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19" name="TextBox 12">
            <a:extLst>
              <a:ext uri="{FF2B5EF4-FFF2-40B4-BE49-F238E27FC236}">
                <a16:creationId xmlns:a16="http://schemas.microsoft.com/office/drawing/2014/main" id="{ED23123B-B3D0-A626-93FB-01A0394B2DF3}"/>
              </a:ext>
            </a:extLst>
          </p:cNvPr>
          <p:cNvSpPr txBox="1"/>
          <p:nvPr/>
        </p:nvSpPr>
        <p:spPr>
          <a:xfrm rot="21097963">
            <a:off x="608389" y="3332544"/>
            <a:ext cx="2703181" cy="1200329"/>
          </a:xfrm>
          <a:prstGeom prst="rect">
            <a:avLst/>
          </a:prstGeom>
          <a:noFill/>
        </p:spPr>
        <p:txBody>
          <a:bodyPr wrap="square" rtlCol="0">
            <a:prstTxWarp prst="textArchUp">
              <a:avLst/>
            </a:prstTxWarp>
            <a:spAutoFit/>
          </a:bodyPr>
          <a:lstStyle/>
          <a:p>
            <a:pPr algn="ctr"/>
            <a:r>
              <a:rPr lang="en-US" sz="5000" b="1" dirty="0" err="1">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Bài</a:t>
            </a:r>
            <a:r>
              <a:rPr lang="en-US" sz="5000" b="1" dirty="0">
                <a:ln w="0"/>
                <a:solidFill>
                  <a:schemeClr val="accent1"/>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 12:</a:t>
            </a:r>
          </a:p>
        </p:txBody>
      </p:sp>
      <p:grpSp>
        <p:nvGrpSpPr>
          <p:cNvPr id="26" name="Nhóm 25">
            <a:extLst>
              <a:ext uri="{FF2B5EF4-FFF2-40B4-BE49-F238E27FC236}">
                <a16:creationId xmlns:a16="http://schemas.microsoft.com/office/drawing/2014/main" id="{67736A62-D302-503D-FD48-428A76D2247D}"/>
              </a:ext>
            </a:extLst>
          </p:cNvPr>
          <p:cNvGrpSpPr/>
          <p:nvPr/>
        </p:nvGrpSpPr>
        <p:grpSpPr>
          <a:xfrm>
            <a:off x="2764814" y="2385544"/>
            <a:ext cx="7748272" cy="2804294"/>
            <a:chOff x="2789119" y="3035898"/>
            <a:chExt cx="7421287" cy="2804294"/>
          </a:xfrm>
        </p:grpSpPr>
        <p:sp>
          <p:nvSpPr>
            <p:cNvPr id="23" name="TextBox 10">
              <a:extLst>
                <a:ext uri="{FF2B5EF4-FFF2-40B4-BE49-F238E27FC236}">
                  <a16:creationId xmlns:a16="http://schemas.microsoft.com/office/drawing/2014/main" id="{3CBC5053-A3B6-5C30-A253-AF9C60B88816}"/>
                </a:ext>
              </a:extLst>
            </p:cNvPr>
            <p:cNvSpPr txBox="1"/>
            <p:nvPr/>
          </p:nvSpPr>
          <p:spPr>
            <a:xfrm>
              <a:off x="2789119" y="3035898"/>
              <a:ext cx="7421287" cy="2804294"/>
            </a:xfrm>
            <a:prstGeom prst="rect">
              <a:avLst/>
            </a:prstGeom>
            <a:noFill/>
          </p:spPr>
          <p:txBody>
            <a:bodyPr wrap="square" rtlCol="0">
              <a:spAutoFit/>
            </a:bodyPr>
            <a:lstStyle/>
            <a:p>
              <a:pPr algn="ctr">
                <a:lnSpc>
                  <a:spcPct val="130000"/>
                </a:lnSpc>
              </a:pPr>
              <a:r>
                <a:rPr lang="en-US" sz="7000" b="1" dirty="0">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Tiêu </a:t>
              </a:r>
              <a:r>
                <a:rPr lang="en-US" sz="7000" b="1" dirty="0" err="1">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dùng</a:t>
              </a:r>
              <a:r>
                <a:rPr lang="en-US" sz="7000" b="1" dirty="0">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 </a:t>
              </a:r>
              <a:r>
                <a:rPr lang="en-US" sz="7000" b="1" dirty="0" err="1">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tiết</a:t>
              </a:r>
              <a:r>
                <a:rPr lang="en-US" sz="7000" b="1" dirty="0">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 </a:t>
              </a:r>
              <a:r>
                <a:rPr lang="en-US" sz="7000" b="1" dirty="0" err="1">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kiệm</a:t>
              </a:r>
              <a:r>
                <a:rPr lang="en-US" sz="7000" b="1" dirty="0">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 và </a:t>
              </a:r>
              <a:r>
                <a:rPr lang="en-US" sz="7000" b="1" dirty="0" err="1">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bảo</a:t>
              </a:r>
              <a:r>
                <a:rPr lang="en-US" sz="7000" b="1" dirty="0">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 vệ môi </a:t>
              </a:r>
              <a:r>
                <a:rPr lang="en-US" sz="7000" b="1" dirty="0" err="1">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rPr>
                <a:t>trường</a:t>
              </a:r>
              <a:endParaRPr lang="en-US" sz="7000" b="1" dirty="0">
                <a:ln w="215900">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LNTH-Hoa Nho LNTH" pitchFamily="2" charset="0"/>
              </a:endParaRPr>
            </a:p>
          </p:txBody>
        </p:sp>
        <p:sp>
          <p:nvSpPr>
            <p:cNvPr id="20" name="TextBox 10">
              <a:extLst>
                <a:ext uri="{FF2B5EF4-FFF2-40B4-BE49-F238E27FC236}">
                  <a16:creationId xmlns:a16="http://schemas.microsoft.com/office/drawing/2014/main" id="{2FCA9014-6802-78E4-F36A-F54E3BA5280A}"/>
                </a:ext>
              </a:extLst>
            </p:cNvPr>
            <p:cNvSpPr txBox="1"/>
            <p:nvPr/>
          </p:nvSpPr>
          <p:spPr>
            <a:xfrm>
              <a:off x="2789119" y="3035898"/>
              <a:ext cx="7421287" cy="2804294"/>
            </a:xfrm>
            <a:prstGeom prst="rect">
              <a:avLst/>
            </a:prstGeom>
            <a:noFill/>
          </p:spPr>
          <p:txBody>
            <a:bodyPr wrap="square" rtlCol="0">
              <a:spAutoFit/>
            </a:bodyPr>
            <a:lstStyle/>
            <a:p>
              <a:pPr algn="ctr">
                <a:lnSpc>
                  <a:spcPct val="130000"/>
                </a:lnSpc>
              </a:pPr>
              <a:r>
                <a:rPr lang="en-US" sz="7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Tiêu </a:t>
              </a:r>
              <a:r>
                <a:rPr lang="en-US" sz="7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dùng</a:t>
              </a:r>
              <a:r>
                <a:rPr lang="en-US" sz="7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 </a:t>
              </a:r>
              <a:r>
                <a:rPr lang="en-US" sz="7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tiết</a:t>
              </a:r>
              <a:r>
                <a:rPr lang="en-US" sz="7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 </a:t>
              </a:r>
              <a:r>
                <a:rPr lang="en-US" sz="7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kiệm</a:t>
              </a:r>
              <a:r>
                <a:rPr lang="en-US" sz="7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 và </a:t>
              </a:r>
              <a:r>
                <a:rPr lang="en-US" sz="7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bảo</a:t>
              </a:r>
              <a:r>
                <a:rPr lang="en-US" sz="7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 vệ môi </a:t>
              </a:r>
              <a:r>
                <a:rPr lang="en-US" sz="7000" b="1" dirty="0" err="1">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rPr>
                <a:t>trường</a:t>
              </a:r>
              <a:endParaRPr lang="en-US" sz="7000" b="1" dirty="0">
                <a:ln w="28575">
                  <a:solidFill>
                    <a:srgbClr val="002060"/>
                  </a:solidFill>
                  <a:prstDash val="solid"/>
                </a:ln>
                <a:solidFill>
                  <a:srgbClr val="F5B8F6"/>
                </a:solidFill>
                <a:effectLst>
                  <a:outerShdw blurRad="12700" dist="38100" dir="2700000" algn="tl" rotWithShape="0">
                    <a:schemeClr val="accent5">
                      <a:lumMod val="60000"/>
                      <a:lumOff val="40000"/>
                    </a:schemeClr>
                  </a:outerShdw>
                </a:effectLst>
                <a:latin typeface="LNTH-Hoa Nho LNTH" pitchFamily="2" charset="0"/>
              </a:endParaRPr>
            </a:p>
          </p:txBody>
        </p:sp>
      </p:grpSp>
      <p:sp>
        <p:nvSpPr>
          <p:cNvPr id="21" name="TextBox 12">
            <a:extLst>
              <a:ext uri="{FF2B5EF4-FFF2-40B4-BE49-F238E27FC236}">
                <a16:creationId xmlns:a16="http://schemas.microsoft.com/office/drawing/2014/main" id="{2FD62330-7D85-3B53-96A8-3AA0AF0F26A4}"/>
              </a:ext>
            </a:extLst>
          </p:cNvPr>
          <p:cNvSpPr txBox="1"/>
          <p:nvPr/>
        </p:nvSpPr>
        <p:spPr>
          <a:xfrm>
            <a:off x="4972727" y="4878613"/>
            <a:ext cx="2703181" cy="861774"/>
          </a:xfrm>
          <a:prstGeom prst="rect">
            <a:avLst/>
          </a:prstGeom>
          <a:noFill/>
        </p:spPr>
        <p:txBody>
          <a:bodyPr wrap="square" rtlCol="0">
            <a:prstTxWarp prst="textArchDown">
              <a:avLst/>
            </a:prstTxWarp>
            <a:spAutoFit/>
          </a:bodyPr>
          <a:lstStyle/>
          <a:p>
            <a:pPr algn="ctr"/>
            <a:r>
              <a:rPr lang="en-US" sz="5000" b="1" dirty="0" err="1">
                <a:ln w="0"/>
                <a:solidFill>
                  <a:srgbClr val="C00000"/>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Tiết</a:t>
            </a:r>
            <a:r>
              <a:rPr lang="en-US" sz="5000" b="1" dirty="0">
                <a:ln w="0"/>
                <a:solidFill>
                  <a:srgbClr val="C00000"/>
                </a:solid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 1</a:t>
            </a:r>
          </a:p>
        </p:txBody>
      </p:sp>
      <p:sp>
        <p:nvSpPr>
          <p:cNvPr id="29" name="Hộp Văn bản 28">
            <a:extLst>
              <a:ext uri="{FF2B5EF4-FFF2-40B4-BE49-F238E27FC236}">
                <a16:creationId xmlns:a16="http://schemas.microsoft.com/office/drawing/2014/main" id="{F8EE30E7-415A-3AD6-651C-3BDA8754A86A}"/>
              </a:ext>
            </a:extLst>
          </p:cNvPr>
          <p:cNvSpPr txBox="1"/>
          <p:nvPr/>
        </p:nvSpPr>
        <p:spPr>
          <a:xfrm>
            <a:off x="2593493" y="5967372"/>
            <a:ext cx="7421286" cy="861774"/>
          </a:xfrm>
          <a:prstGeom prst="rect">
            <a:avLst/>
          </a:prstGeom>
          <a:noFill/>
        </p:spPr>
        <p:txBody>
          <a:bodyPr wrap="square">
            <a:spAutoFit/>
          </a:bodyPr>
          <a:lstStyle/>
          <a:p>
            <a:pPr algn="ctr"/>
            <a:r>
              <a:rPr lang="en-US" sz="5000" dirty="0">
                <a:ln w="25400">
                  <a:solidFill>
                    <a:schemeClr val="bg1"/>
                  </a:solidFill>
                </a:ln>
                <a:solidFill>
                  <a:srgbClr val="B4C7E7"/>
                </a:solidFill>
                <a:effectLst>
                  <a:outerShdw blurRad="50800" dist="38100" dir="2700000" algn="tl" rotWithShape="0">
                    <a:prstClr val="black">
                      <a:alpha val="40000"/>
                    </a:prstClr>
                  </a:outerShdw>
                </a:effectLst>
                <a:latin typeface="SVN-Poky's" panose="020B0606040200020203" pitchFamily="34" charset="0"/>
              </a:rPr>
              <a:t>Tạm biệt, hẹn gặp lại !</a:t>
            </a:r>
          </a:p>
        </p:txBody>
      </p:sp>
      <p:pic>
        <p:nvPicPr>
          <p:cNvPr id="31" name="Tieng-yeah-tre-con-www_nhacchuongvui_com">
            <a:hlinkClick r:id="" action="ppaction://media"/>
            <a:extLst>
              <a:ext uri="{FF2B5EF4-FFF2-40B4-BE49-F238E27FC236}">
                <a16:creationId xmlns:a16="http://schemas.microsoft.com/office/drawing/2014/main" id="{6F36FDF4-E03E-4E1F-AF6D-E1E8BF1931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9518" y="-729262"/>
            <a:ext cx="609600" cy="609600"/>
          </a:xfrm>
          <a:prstGeom prst="rect">
            <a:avLst/>
          </a:prstGeom>
        </p:spPr>
      </p:pic>
    </p:spTree>
    <p:extLst>
      <p:ext uri="{BB962C8B-B14F-4D97-AF65-F5344CB8AC3E}">
        <p14:creationId xmlns:p14="http://schemas.microsoft.com/office/powerpoint/2010/main" val="1405095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mediacall" presetSubtype="0" fill="hold" nodeType="withEffect">
                                  <p:stCondLst>
                                    <p:cond delay="0"/>
                                  </p:stCondLst>
                                  <p:childTnLst>
                                    <p:cmd type="call" cmd="playFrom(0.0)">
                                      <p:cBhvr>
                                        <p:cTn id="14" dur="4414" fill="hold"/>
                                        <p:tgtEl>
                                          <p:spTgt spid="31"/>
                                        </p:tgtEl>
                                      </p:cBhvr>
                                    </p:cmd>
                                  </p:childTnLst>
                                </p:cTn>
                              </p:par>
                              <p:par>
                                <p:cTn id="15" presetID="10" presetClass="entr" presetSubtype="0" fill="hold"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50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53" presetClass="entr" presetSubtype="16" fill="hold" grpId="0" nodeType="withEffect">
                                  <p:stCondLst>
                                    <p:cond delay="500"/>
                                  </p:stCondLst>
                                  <p:iterate type="lt">
                                    <p:tmPct val="0"/>
                                  </p:iterate>
                                  <p:childTnLst>
                                    <p:set>
                                      <p:cBhvr>
                                        <p:cTn id="22" dur="1" fill="hold">
                                          <p:stCondLst>
                                            <p:cond delay="0"/>
                                          </p:stCondLst>
                                        </p:cTn>
                                        <p:tgtEl>
                                          <p:spTgt spid="29">
                                            <p:txEl>
                                              <p:pRg st="0" end="0"/>
                                            </p:txEl>
                                          </p:spTgt>
                                        </p:tgtEl>
                                        <p:attrNameLst>
                                          <p:attrName>style.visibility</p:attrName>
                                        </p:attrNameLst>
                                      </p:cBhvr>
                                      <p:to>
                                        <p:strVal val="visible"/>
                                      </p:to>
                                    </p:set>
                                    <p:anim calcmode="lin" valueType="num">
                                      <p:cBhvr>
                                        <p:cTn id="23"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29">
                                            <p:txEl>
                                              <p:pRg st="0" end="0"/>
                                            </p:txEl>
                                          </p:spTgt>
                                        </p:tgtEl>
                                      </p:cBhvr>
                                    </p:animEffect>
                                  </p:childTnLst>
                                </p:cTn>
                              </p:par>
                              <p:par>
                                <p:cTn id="26" presetID="34" presetClass="emph" presetSubtype="0" repeatCount="indefinite" fill="hold" nodeType="withEffect">
                                  <p:stCondLst>
                                    <p:cond delay="500"/>
                                  </p:stCondLst>
                                  <p:iterate type="lt">
                                    <p:tmPct val="10000"/>
                                  </p:iterate>
                                  <p:childTnLst>
                                    <p:animMotion origin="layout" path="M 8.33333E-7 2.59259E-6 L 8.33333E-7 -0.07222 " pathEditMode="relative" rAng="0" ptsTypes="AA">
                                      <p:cBhvr>
                                        <p:cTn id="27" dur="250" accel="50000" decel="50000" autoRev="1" fill="hold">
                                          <p:stCondLst>
                                            <p:cond delay="0"/>
                                          </p:stCondLst>
                                        </p:cTn>
                                        <p:tgtEl>
                                          <p:spTgt spid="29">
                                            <p:txEl>
                                              <p:pRg st="0" end="0"/>
                                            </p:txEl>
                                          </p:spTgt>
                                        </p:tgtEl>
                                        <p:attrNameLst>
                                          <p:attrName>ppt_x</p:attrName>
                                          <p:attrName>ppt_y</p:attrName>
                                        </p:attrNameLst>
                                      </p:cBhvr>
                                      <p:rCtr x="0" y="-3611"/>
                                    </p:animMotion>
                                    <p:animRot by="1500000">
                                      <p:cBhvr>
                                        <p:cTn id="28" dur="125" fill="hold">
                                          <p:stCondLst>
                                            <p:cond delay="0"/>
                                          </p:stCondLst>
                                        </p:cTn>
                                        <p:tgtEl>
                                          <p:spTgt spid="29">
                                            <p:txEl>
                                              <p:pRg st="0" end="0"/>
                                            </p:txEl>
                                          </p:spTgt>
                                        </p:tgtEl>
                                        <p:attrNameLst>
                                          <p:attrName>r</p:attrName>
                                        </p:attrNameLst>
                                      </p:cBhvr>
                                    </p:animRot>
                                    <p:animRot by="-1500000">
                                      <p:cBhvr>
                                        <p:cTn id="29" dur="125" fill="hold">
                                          <p:stCondLst>
                                            <p:cond delay="125"/>
                                          </p:stCondLst>
                                        </p:cTn>
                                        <p:tgtEl>
                                          <p:spTgt spid="29">
                                            <p:txEl>
                                              <p:pRg st="0" end="0"/>
                                            </p:txEl>
                                          </p:spTgt>
                                        </p:tgtEl>
                                        <p:attrNameLst>
                                          <p:attrName>r</p:attrName>
                                        </p:attrNameLst>
                                      </p:cBhvr>
                                    </p:animRot>
                                    <p:animRot by="-1500000">
                                      <p:cBhvr>
                                        <p:cTn id="30" dur="125" fill="hold">
                                          <p:stCondLst>
                                            <p:cond delay="250"/>
                                          </p:stCondLst>
                                        </p:cTn>
                                        <p:tgtEl>
                                          <p:spTgt spid="29">
                                            <p:txEl>
                                              <p:pRg st="0" end="0"/>
                                            </p:txEl>
                                          </p:spTgt>
                                        </p:tgtEl>
                                        <p:attrNameLst>
                                          <p:attrName>r</p:attrName>
                                        </p:attrNameLst>
                                      </p:cBhvr>
                                    </p:animRot>
                                    <p:animRot by="1500000">
                                      <p:cBhvr>
                                        <p:cTn id="31" dur="125" fill="hold">
                                          <p:stCondLst>
                                            <p:cond delay="375"/>
                                          </p:stCondLst>
                                        </p:cTn>
                                        <p:tgtEl>
                                          <p:spTgt spid="2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1"/>
                </p:tgtEl>
              </p:cMediaNode>
            </p:audio>
          </p:childTnLst>
        </p:cTn>
      </p:par>
    </p:tnLst>
    <p:bldLst>
      <p:bldP spid="30" grpId="0" animBg="1"/>
      <p:bldP spid="29"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4">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7" name="Hình ảnh 6" descr="Ảnh có chứa mẫu họa&#10;&#10;Mô tả được tạo tự động">
            <a:extLst>
              <a:ext uri="{FF2B5EF4-FFF2-40B4-BE49-F238E27FC236}">
                <a16:creationId xmlns:a16="http://schemas.microsoft.com/office/drawing/2014/main" id="{94DEB832-0946-DDD2-5EED-FDC295D6770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3806951" y="1869305"/>
            <a:ext cx="4125370" cy="5036024"/>
          </a:xfrm>
          <a:prstGeom prst="rect">
            <a:avLst/>
          </a:prstGeom>
        </p:spPr>
      </p:pic>
      <p:grpSp>
        <p:nvGrpSpPr>
          <p:cNvPr id="35" name="Nhóm 34">
            <a:extLst>
              <a:ext uri="{FF2B5EF4-FFF2-40B4-BE49-F238E27FC236}">
                <a16:creationId xmlns:a16="http://schemas.microsoft.com/office/drawing/2014/main" id="{0DD49061-2A1D-2C7D-952C-72AEDAC240F7}"/>
              </a:ext>
            </a:extLst>
          </p:cNvPr>
          <p:cNvGrpSpPr/>
          <p:nvPr/>
        </p:nvGrpSpPr>
        <p:grpSpPr>
          <a:xfrm>
            <a:off x="-632347" y="32294"/>
            <a:ext cx="13952562" cy="1678545"/>
            <a:chOff x="-632347" y="32294"/>
            <a:chExt cx="13952562" cy="1678545"/>
          </a:xfrm>
        </p:grpSpPr>
        <p:sp>
          <p:nvSpPr>
            <p:cNvPr id="30" name="TextBox 8">
              <a:extLst>
                <a:ext uri="{FF2B5EF4-FFF2-40B4-BE49-F238E27FC236}">
                  <a16:creationId xmlns:a16="http://schemas.microsoft.com/office/drawing/2014/main" id="{CC299D0A-CDF6-9881-6BBC-965912C12AD6}"/>
                </a:ext>
              </a:extLst>
            </p:cNvPr>
            <p:cNvSpPr txBox="1"/>
            <p:nvPr/>
          </p:nvSpPr>
          <p:spPr>
            <a:xfrm>
              <a:off x="-632347" y="79623"/>
              <a:ext cx="13456693" cy="1631216"/>
            </a:xfrm>
            <a:prstGeom prst="rect">
              <a:avLst/>
            </a:prstGeom>
            <a:noFill/>
          </p:spPr>
          <p:txBody>
            <a:bodyPr wrap="square" rtlCol="0">
              <a:spAutoFit/>
            </a:bodyPr>
            <a:lstStyle/>
            <a:p>
              <a:pPr algn="ctr"/>
              <a:r>
                <a:rPr lang="en-US" sz="10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YÊU CẦU CẦN ĐẠT</a:t>
              </a:r>
            </a:p>
          </p:txBody>
        </p:sp>
        <p:sp>
          <p:nvSpPr>
            <p:cNvPr id="28" name="Hộp Văn bản 27">
              <a:extLst>
                <a:ext uri="{FF2B5EF4-FFF2-40B4-BE49-F238E27FC236}">
                  <a16:creationId xmlns:a16="http://schemas.microsoft.com/office/drawing/2014/main" id="{E3FD48DD-07BF-B26C-E182-A2A866911906}"/>
                </a:ext>
              </a:extLst>
            </p:cNvPr>
            <p:cNvSpPr txBox="1"/>
            <p:nvPr/>
          </p:nvSpPr>
          <p:spPr>
            <a:xfrm>
              <a:off x="914401" y="32294"/>
              <a:ext cx="12405814" cy="1631216"/>
            </a:xfrm>
            <a:prstGeom prst="rect">
              <a:avLst/>
            </a:prstGeom>
            <a:noFill/>
          </p:spPr>
          <p:txBody>
            <a:bodyPr wrap="square">
              <a:spAutoFit/>
            </a:bodyPr>
            <a:lstStyle/>
            <a:p>
              <a:pPr algn="just"/>
              <a:r>
                <a:rPr lang="en-US" sz="10000" dirty="0">
                  <a:ln w="28575">
                    <a:solidFill>
                      <a:srgbClr val="0070C0"/>
                    </a:solidFill>
                  </a:ln>
                  <a:solidFill>
                    <a:schemeClr val="accent2">
                      <a:lumMod val="40000"/>
                      <a:lumOff val="60000"/>
                    </a:schemeClr>
                  </a:solidFill>
                  <a:latin typeface="SVN-Hole Hearted" panose="020B0A06020104020203" pitchFamily="34" charset="0"/>
                </a:rPr>
                <a:t>Y</a:t>
              </a:r>
              <a:r>
                <a:rPr lang="en-US" sz="10000" dirty="0">
                  <a:ln w="28575">
                    <a:solidFill>
                      <a:srgbClr val="0070C0"/>
                    </a:solidFill>
                  </a:ln>
                  <a:solidFill>
                    <a:schemeClr val="accent4">
                      <a:lumMod val="40000"/>
                      <a:lumOff val="60000"/>
                    </a:schemeClr>
                  </a:solidFill>
                  <a:latin typeface="SVN-Hole Hearted" panose="020B0A06020104020203" pitchFamily="34" charset="0"/>
                </a:rPr>
                <a:t>Ê</a:t>
              </a:r>
              <a:r>
                <a:rPr lang="en-US" sz="10000" dirty="0">
                  <a:ln w="28575">
                    <a:solidFill>
                      <a:srgbClr val="0070C0"/>
                    </a:solidFill>
                  </a:ln>
                  <a:solidFill>
                    <a:schemeClr val="accent6">
                      <a:lumMod val="40000"/>
                      <a:lumOff val="60000"/>
                    </a:schemeClr>
                  </a:solidFill>
                  <a:latin typeface="SVN-Hole Hearted" panose="020B0A06020104020203" pitchFamily="34" charset="0"/>
                </a:rPr>
                <a:t>U </a:t>
              </a:r>
              <a:r>
                <a:rPr lang="en-US" sz="10000" dirty="0">
                  <a:ln w="28575">
                    <a:solidFill>
                      <a:srgbClr val="0070C0"/>
                    </a:solidFill>
                  </a:ln>
                  <a:solidFill>
                    <a:schemeClr val="accent5">
                      <a:lumMod val="20000"/>
                      <a:lumOff val="80000"/>
                    </a:schemeClr>
                  </a:solidFill>
                  <a:latin typeface="SVN-Hole Hearted" panose="020B0A06020104020203" pitchFamily="34" charset="0"/>
                </a:rPr>
                <a:t>C</a:t>
              </a:r>
              <a:r>
                <a:rPr lang="en-US" sz="10000" dirty="0">
                  <a:ln w="28575">
                    <a:solidFill>
                      <a:srgbClr val="0070C0"/>
                    </a:solidFill>
                  </a:ln>
                  <a:solidFill>
                    <a:schemeClr val="accent2">
                      <a:lumMod val="40000"/>
                      <a:lumOff val="60000"/>
                    </a:schemeClr>
                  </a:solidFill>
                  <a:latin typeface="SVN-Hole Hearted" panose="020B0A06020104020203" pitchFamily="34" charset="0"/>
                </a:rPr>
                <a:t>Ầ</a:t>
              </a:r>
              <a:r>
                <a:rPr lang="en-US" sz="10000" dirty="0">
                  <a:ln w="28575">
                    <a:solidFill>
                      <a:srgbClr val="0070C0"/>
                    </a:solidFill>
                  </a:ln>
                  <a:solidFill>
                    <a:srgbClr val="F5B8F6"/>
                  </a:solidFill>
                  <a:latin typeface="SVN-Hole Hearted" panose="020B0A06020104020203" pitchFamily="34" charset="0"/>
                </a:rPr>
                <a:t>U</a:t>
              </a:r>
              <a:r>
                <a:rPr lang="en-US" sz="10000" dirty="0">
                  <a:ln w="28575">
                    <a:solidFill>
                      <a:srgbClr val="0070C0"/>
                    </a:solidFill>
                  </a:ln>
                  <a:solidFill>
                    <a:schemeClr val="accent2">
                      <a:lumMod val="40000"/>
                      <a:lumOff val="60000"/>
                    </a:schemeClr>
                  </a:solidFill>
                  <a:latin typeface="SVN-Hole Hearted" panose="020B0A06020104020203" pitchFamily="34" charset="0"/>
                </a:rPr>
                <a:t> C</a:t>
              </a:r>
              <a:r>
                <a:rPr lang="en-US" sz="10000" dirty="0">
                  <a:ln w="28575">
                    <a:solidFill>
                      <a:srgbClr val="0070C0"/>
                    </a:solidFill>
                  </a:ln>
                  <a:solidFill>
                    <a:schemeClr val="accent5">
                      <a:lumMod val="20000"/>
                      <a:lumOff val="80000"/>
                    </a:schemeClr>
                  </a:solidFill>
                  <a:latin typeface="SVN-Hole Hearted" panose="020B0A06020104020203" pitchFamily="34" charset="0"/>
                </a:rPr>
                <a:t>Ầ</a:t>
              </a:r>
              <a:r>
                <a:rPr lang="en-US" sz="10000" dirty="0">
                  <a:ln w="28575">
                    <a:solidFill>
                      <a:srgbClr val="0070C0"/>
                    </a:solidFill>
                  </a:ln>
                  <a:solidFill>
                    <a:schemeClr val="accent6">
                      <a:lumMod val="20000"/>
                      <a:lumOff val="80000"/>
                    </a:schemeClr>
                  </a:solidFill>
                  <a:latin typeface="SVN-Hole Hearted" panose="020B0A06020104020203" pitchFamily="34" charset="0"/>
                </a:rPr>
                <a:t>N</a:t>
              </a:r>
              <a:r>
                <a:rPr lang="en-US" sz="10000" dirty="0">
                  <a:ln w="28575">
                    <a:solidFill>
                      <a:srgbClr val="0070C0"/>
                    </a:solidFill>
                  </a:ln>
                  <a:solidFill>
                    <a:schemeClr val="accent2">
                      <a:lumMod val="40000"/>
                      <a:lumOff val="60000"/>
                    </a:schemeClr>
                  </a:solidFill>
                  <a:latin typeface="SVN-Hole Hearted" panose="020B0A06020104020203" pitchFamily="34" charset="0"/>
                </a:rPr>
                <a:t> </a:t>
              </a:r>
              <a:r>
                <a:rPr lang="en-US" sz="10000" dirty="0">
                  <a:ln w="28575">
                    <a:solidFill>
                      <a:srgbClr val="0070C0"/>
                    </a:solidFill>
                  </a:ln>
                  <a:solidFill>
                    <a:srgbClr val="F5B8F6"/>
                  </a:solidFill>
                  <a:latin typeface="SVN-Hole Hearted" panose="020B0A06020104020203" pitchFamily="34" charset="0"/>
                </a:rPr>
                <a:t>Đ</a:t>
              </a:r>
              <a:r>
                <a:rPr lang="en-US" sz="10000" dirty="0">
                  <a:ln w="28575">
                    <a:solidFill>
                      <a:srgbClr val="0070C0"/>
                    </a:solidFill>
                  </a:ln>
                  <a:solidFill>
                    <a:schemeClr val="accent1">
                      <a:lumMod val="20000"/>
                      <a:lumOff val="80000"/>
                    </a:schemeClr>
                  </a:solidFill>
                  <a:latin typeface="SVN-Hole Hearted" panose="020B0A06020104020203" pitchFamily="34" charset="0"/>
                </a:rPr>
                <a:t>Ạ</a:t>
              </a:r>
              <a:r>
                <a:rPr lang="en-US" sz="10000" dirty="0">
                  <a:ln w="28575">
                    <a:solidFill>
                      <a:srgbClr val="0070C0"/>
                    </a:solidFill>
                  </a:ln>
                  <a:solidFill>
                    <a:schemeClr val="accent2">
                      <a:lumMod val="40000"/>
                      <a:lumOff val="60000"/>
                    </a:schemeClr>
                  </a:solidFill>
                  <a:latin typeface="SVN-Hole Hearted" panose="020B0A06020104020203" pitchFamily="34" charset="0"/>
                </a:rPr>
                <a:t>T</a:t>
              </a:r>
              <a:endParaRPr lang="vi-VN" sz="10000" dirty="0">
                <a:ln w="28575">
                  <a:solidFill>
                    <a:srgbClr val="0070C0"/>
                  </a:solidFill>
                </a:ln>
                <a:solidFill>
                  <a:srgbClr val="FF9693"/>
                </a:solidFill>
              </a:endParaRPr>
            </a:p>
          </p:txBody>
        </p:sp>
      </p:grpSp>
      <p:sp>
        <p:nvSpPr>
          <p:cNvPr id="8" name="Lưu đồ: Đường kết nối 7">
            <a:extLst>
              <a:ext uri="{FF2B5EF4-FFF2-40B4-BE49-F238E27FC236}">
                <a16:creationId xmlns:a16="http://schemas.microsoft.com/office/drawing/2014/main" id="{2EDDD2FF-FF33-F45D-5743-8DE156C86A94}"/>
              </a:ext>
            </a:extLst>
          </p:cNvPr>
          <p:cNvSpPr/>
          <p:nvPr/>
        </p:nvSpPr>
        <p:spPr>
          <a:xfrm>
            <a:off x="3986213" y="1694522"/>
            <a:ext cx="7600950" cy="4777715"/>
          </a:xfrm>
          <a:custGeom>
            <a:avLst/>
            <a:gdLst>
              <a:gd name="connsiteX0" fmla="*/ 0 w 7600950"/>
              <a:gd name="connsiteY0" fmla="*/ 2388858 h 4777715"/>
              <a:gd name="connsiteX1" fmla="*/ 3800475 w 7600950"/>
              <a:gd name="connsiteY1" fmla="*/ 0 h 4777715"/>
              <a:gd name="connsiteX2" fmla="*/ 7600950 w 7600950"/>
              <a:gd name="connsiteY2" fmla="*/ 2388858 h 4777715"/>
              <a:gd name="connsiteX3" fmla="*/ 3800475 w 7600950"/>
              <a:gd name="connsiteY3" fmla="*/ 4777716 h 4777715"/>
              <a:gd name="connsiteX4" fmla="*/ 0 w 7600950"/>
              <a:gd name="connsiteY4" fmla="*/ 2388858 h 4777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950" h="4777715" fill="none" extrusionOk="0">
                <a:moveTo>
                  <a:pt x="0" y="2388858"/>
                </a:moveTo>
                <a:cubicBezTo>
                  <a:pt x="-293167" y="849503"/>
                  <a:pt x="1690291" y="-123754"/>
                  <a:pt x="3800475" y="0"/>
                </a:cubicBezTo>
                <a:cubicBezTo>
                  <a:pt x="5963696" y="87867"/>
                  <a:pt x="7453553" y="1090392"/>
                  <a:pt x="7600950" y="2388858"/>
                </a:cubicBezTo>
                <a:cubicBezTo>
                  <a:pt x="7573371" y="3814406"/>
                  <a:pt x="5807792" y="4861379"/>
                  <a:pt x="3800475" y="4777716"/>
                </a:cubicBezTo>
                <a:cubicBezTo>
                  <a:pt x="1675542" y="4645114"/>
                  <a:pt x="-32267" y="3698865"/>
                  <a:pt x="0" y="2388858"/>
                </a:cubicBezTo>
                <a:close/>
              </a:path>
              <a:path w="7600950" h="4777715" stroke="0" extrusionOk="0">
                <a:moveTo>
                  <a:pt x="0" y="2388858"/>
                </a:moveTo>
                <a:cubicBezTo>
                  <a:pt x="32701" y="1083922"/>
                  <a:pt x="1873829" y="44217"/>
                  <a:pt x="3800475" y="0"/>
                </a:cubicBezTo>
                <a:cubicBezTo>
                  <a:pt x="5724519" y="62235"/>
                  <a:pt x="7547362" y="1020547"/>
                  <a:pt x="7600950" y="2388858"/>
                </a:cubicBezTo>
                <a:cubicBezTo>
                  <a:pt x="7446609" y="3583373"/>
                  <a:pt x="6236700" y="4730123"/>
                  <a:pt x="3800475" y="4777716"/>
                </a:cubicBezTo>
                <a:cubicBezTo>
                  <a:pt x="1909687" y="4889229"/>
                  <a:pt x="-107082" y="3546852"/>
                  <a:pt x="0" y="2388858"/>
                </a:cubicBezTo>
                <a:close/>
              </a:path>
            </a:pathLst>
          </a:custGeom>
          <a:ln w="57150">
            <a:solidFill>
              <a:srgbClr val="F5B8F6"/>
            </a:solidFill>
            <a:extLst>
              <a:ext uri="{C807C97D-BFC1-408E-A445-0C87EB9F89A2}">
                <ask:lineSketchStyleProps xmlns:ask="http://schemas.microsoft.com/office/drawing/2018/sketchyshapes" sd="3999604120">
                  <a:prstGeom prst="flowChartConnector">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TextBox 8">
            <a:extLst>
              <a:ext uri="{FF2B5EF4-FFF2-40B4-BE49-F238E27FC236}">
                <a16:creationId xmlns:a16="http://schemas.microsoft.com/office/drawing/2014/main" id="{45D467C7-4FB3-5073-E3AD-379EFE071299}"/>
              </a:ext>
            </a:extLst>
          </p:cNvPr>
          <p:cNvSpPr txBox="1"/>
          <p:nvPr/>
        </p:nvSpPr>
        <p:spPr>
          <a:xfrm>
            <a:off x="4738918" y="2690999"/>
            <a:ext cx="6102554" cy="3554819"/>
          </a:xfrm>
          <a:prstGeom prst="rect">
            <a:avLst/>
          </a:prstGeom>
          <a:noFill/>
        </p:spPr>
        <p:txBody>
          <a:bodyPr wrap="square" rtlCol="0">
            <a:spAutoFit/>
          </a:bodyPr>
          <a:lstStyle/>
          <a:p>
            <a:pPr algn="just"/>
            <a:r>
              <a:rPr lang="en-US" sz="3700" b="1" dirty="0">
                <a:solidFill>
                  <a:srgbClr val="F09CF2"/>
                </a:solidFill>
                <a:latin typeface="Calibri" panose="020F0502020204030204" pitchFamily="34" charset="0"/>
                <a:cs typeface="Calibri" panose="020F0502020204030204" pitchFamily="34" charset="0"/>
              </a:rPr>
              <a:t>   </a:t>
            </a:r>
            <a:r>
              <a:rPr lang="vi-VN" sz="3700" b="1" dirty="0">
                <a:solidFill>
                  <a:srgbClr val="AD17B1"/>
                </a:solidFill>
                <a:latin typeface="Calibri" panose="020F0502020204030204" pitchFamily="34" charset="0"/>
                <a:cs typeface="Calibri" panose="020F0502020204030204" pitchFamily="34" charset="0"/>
              </a:rPr>
              <a:t>Viết vẽ, hoặc sử dụng tranh ảnh, </a:t>
            </a:r>
            <a:r>
              <a:rPr lang="vi-VN" sz="3700" b="1" dirty="0" err="1">
                <a:solidFill>
                  <a:srgbClr val="AD17B1"/>
                </a:solidFill>
                <a:latin typeface="Calibri" panose="020F0502020204030204" pitchFamily="34" charset="0"/>
                <a:cs typeface="Calibri" panose="020F0502020204030204" pitchFamily="34" charset="0"/>
              </a:rPr>
              <a:t>video</a:t>
            </a:r>
            <a:r>
              <a:rPr lang="vi-VN" sz="3700" b="1" dirty="0">
                <a:solidFill>
                  <a:srgbClr val="AD17B1"/>
                </a:solidFill>
                <a:latin typeface="Calibri" panose="020F0502020204030204" pitchFamily="34" charset="0"/>
                <a:cs typeface="Calibri" panose="020F0502020204030204" pitchFamily="34" charset="0"/>
              </a:rPr>
              <a:t>,… để chia sẻ với những người xung quanh về sự cần thiết phải tiêu dùng tiết kiệm, bảo vệ môi trường</a:t>
            </a:r>
            <a:r>
              <a:rPr lang="en-US" sz="3700" b="1" dirty="0">
                <a:solidFill>
                  <a:srgbClr val="AD17B1"/>
                </a:solidFill>
                <a:latin typeface="Calibri" panose="020F0502020204030204" pitchFamily="34" charset="0"/>
                <a:cs typeface="Calibri" panose="020F0502020204030204" pitchFamily="34" charset="0"/>
              </a:rPr>
              <a:t>.</a:t>
            </a:r>
            <a:endParaRPr lang="vi-VN" sz="3700" b="1" dirty="0">
              <a:solidFill>
                <a:srgbClr val="AD17B1"/>
              </a:solidFill>
              <a:latin typeface="Calibri" panose="020F0502020204030204" pitchFamily="34" charset="0"/>
              <a:cs typeface="Calibri" panose="020F0502020204030204" pitchFamily="34" charset="0"/>
            </a:endParaRPr>
          </a:p>
          <a:p>
            <a:pPr algn="just"/>
            <a:endParaRPr lang="vi-VN" sz="4000" dirty="0">
              <a:latin typeface="Calibri" panose="020F0502020204030204" pitchFamily="34" charset="0"/>
              <a:cs typeface="Calibri" panose="020F0502020204030204" pitchFamily="34" charset="0"/>
            </a:endParaRPr>
          </a:p>
        </p:txBody>
      </p:sp>
      <p:pic>
        <p:nvPicPr>
          <p:cNvPr id="34" name="Hình ảnh 33" descr="Ảnh có chứa mẫu họa, búp bê&#10;&#10;Mô tả được tạo tự động">
            <a:extLst>
              <a:ext uri="{FF2B5EF4-FFF2-40B4-BE49-F238E27FC236}">
                <a16:creationId xmlns:a16="http://schemas.microsoft.com/office/drawing/2014/main" id="{96FF0CCB-22D0-1FFF-25FA-554B2A919BF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980" b="87020" l="37211" r="62789"/>
                    </a14:imgEffect>
                  </a14:imgLayer>
                </a14:imgProps>
              </a:ext>
              <a:ext uri="{28A0092B-C50C-407E-A947-70E740481C1C}">
                <a14:useLocalDpi xmlns:a14="http://schemas.microsoft.com/office/drawing/2010/main" val="0"/>
              </a:ext>
            </a:extLst>
          </a:blip>
          <a:srcRect l="34014" t="3725" r="34014" b="3725"/>
          <a:stretch/>
        </p:blipFill>
        <p:spPr>
          <a:xfrm>
            <a:off x="4438082" y="2313001"/>
            <a:ext cx="672911" cy="1185691"/>
          </a:xfrm>
          <a:prstGeom prst="rect">
            <a:avLst/>
          </a:prstGeom>
        </p:spPr>
      </p:pic>
      <p:pic>
        <p:nvPicPr>
          <p:cNvPr id="11" name="Tieng-buoc-chan-di-cham-www_tiengdong_com">
            <a:hlinkClick r:id="" action="ppaction://media"/>
            <a:extLst>
              <a:ext uri="{FF2B5EF4-FFF2-40B4-BE49-F238E27FC236}">
                <a16:creationId xmlns:a16="http://schemas.microsoft.com/office/drawing/2014/main" id="{A6231EF2-4E22-0BC2-191E-91FBF8A68CA2}"/>
              </a:ext>
            </a:extLst>
          </p:cNvPr>
          <p:cNvPicPr>
            <a:picLocks noChangeAspect="1"/>
          </p:cNvPicPr>
          <p:nvPr>
            <a:audioFile r:link="rId1"/>
            <p:extLst>
              <p:ext uri="{DAA4B4D4-6D71-4841-9C94-3DE7FCFB9230}">
                <p14:media xmlns:p14="http://schemas.microsoft.com/office/powerpoint/2010/main" r:embed="rId2">
                  <p14:trim end="12487.875"/>
                </p14:media>
              </p:ext>
            </p:extLst>
          </p:nvPr>
        </p:nvPicPr>
        <p:blipFill>
          <a:blip r:embed="rId9"/>
          <a:stretch>
            <a:fillRect/>
          </a:stretch>
        </p:blipFill>
        <p:spPr>
          <a:xfrm>
            <a:off x="5677458" y="-656725"/>
            <a:ext cx="609600" cy="609600"/>
          </a:xfrm>
          <a:prstGeom prst="rect">
            <a:avLst/>
          </a:prstGeom>
        </p:spPr>
      </p:pic>
    </p:spTree>
    <p:extLst>
      <p:ext uri="{BB962C8B-B14F-4D97-AF65-F5344CB8AC3E}">
        <p14:creationId xmlns:p14="http://schemas.microsoft.com/office/powerpoint/2010/main" val="33779667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4.81481E-6 L 0.3405 -0.00648 " pathEditMode="relative" rAng="0" ptsTypes="AA">
                                      <p:cBhvr>
                                        <p:cTn id="6" dur="2000" fill="hold"/>
                                        <p:tgtEl>
                                          <p:spTgt spid="7"/>
                                        </p:tgtEl>
                                        <p:attrNameLst>
                                          <p:attrName>ppt_x</p:attrName>
                                          <p:attrName>ppt_y</p:attrName>
                                        </p:attrNameLst>
                                      </p:cBhvr>
                                      <p:rCtr x="17018" y="-324"/>
                                    </p:animMotion>
                                  </p:childTnLst>
                                </p:cTn>
                              </p:par>
                              <p:par>
                                <p:cTn id="7" presetID="1" presetClass="mediacall" presetSubtype="0" fill="hold" nodeType="withEffect">
                                  <p:stCondLst>
                                    <p:cond delay="0"/>
                                  </p:stCondLst>
                                  <p:childTnLst>
                                    <p:cmd type="call" cmd="playFrom(0.0)">
                                      <p:cBhvr>
                                        <p:cTn id="8" dur="2637" fill="hold"/>
                                        <p:tgtEl>
                                          <p:spTgt spid="11"/>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par>
                                <p:cTn id="15" presetID="42" presetClass="entr" presetSubtype="0" fill="hold" nodeType="with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26" presetClass="emph" presetSubtype="0" repeatCount="2000" fill="hold" nodeType="withEffect">
                                  <p:stCondLst>
                                    <p:cond delay="500"/>
                                  </p:stCondLst>
                                  <p:childTnLst>
                                    <p:animEffect transition="out" filter="fade">
                                      <p:cBhvr>
                                        <p:cTn id="21" dur="500" tmFilter="0, 0; .2, .5; .8, .5; 1, 0"/>
                                        <p:tgtEl>
                                          <p:spTgt spid="35"/>
                                        </p:tgtEl>
                                      </p:cBhvr>
                                    </p:animEffect>
                                    <p:animScale>
                                      <p:cBhvr>
                                        <p:cTn id="22" dur="250" autoRev="1" fill="hold"/>
                                        <p:tgtEl>
                                          <p:spTgt spid="35"/>
                                        </p:tgtEl>
                                      </p:cBhvr>
                                      <p:by x="105000" y="105000"/>
                                    </p:animScale>
                                  </p:childTnLst>
                                </p:cTn>
                              </p:par>
                              <p:par>
                                <p:cTn id="23" presetID="10" presetClass="entr" presetSubtype="0" fill="hold" grpId="0"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75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StopAudio" delay="0">
                      <p:tgtEl>
                        <p:sldTgt/>
                      </p:tgtEl>
                    </p:cond>
                  </p:endCondLst>
                </p:cTn>
                <p:tgtEl>
                  <p:spTgt spid="11"/>
                </p:tgtEl>
              </p:cMediaNode>
            </p:audio>
          </p:childTnLst>
        </p:cTn>
      </p:par>
    </p:tnLst>
    <p:bldLst>
      <p:bldP spid="8"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 name="Group 2">
            <a:extLst>
              <a:ext uri="{FF2B5EF4-FFF2-40B4-BE49-F238E27FC236}">
                <a16:creationId xmlns:a16="http://schemas.microsoft.com/office/drawing/2014/main" id="{FAFF8354-798A-1F6F-F196-4C8AE8A84102}"/>
              </a:ext>
            </a:extLst>
          </p:cNvPr>
          <p:cNvGrpSpPr/>
          <p:nvPr/>
        </p:nvGrpSpPr>
        <p:grpSpPr>
          <a:xfrm>
            <a:off x="20" y="1282"/>
            <a:ext cx="12191980" cy="6856718"/>
            <a:chOff x="20" y="1282"/>
            <a:chExt cx="12191980" cy="6856718"/>
          </a:xfrm>
        </p:grpSpPr>
        <p:sp>
          <p:nvSpPr>
            <p:cNvPr id="2" name="TextBox 3">
              <a:extLst>
                <a:ext uri="{FF2B5EF4-FFF2-40B4-BE49-F238E27FC236}">
                  <a16:creationId xmlns:a16="http://schemas.microsoft.com/office/drawing/2014/main" id="{17C137AE-F6CB-66F7-F09D-8488A8895410}"/>
                </a:ext>
              </a:extLst>
            </p:cNvPr>
            <p:cNvSpPr txBox="1"/>
            <p:nvPr/>
          </p:nvSpPr>
          <p:spPr>
            <a:xfrm>
              <a:off x="5331460" y="3105835"/>
              <a:ext cx="1529080" cy="646331"/>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800" i="0" dirty="0" err="1">
                  <a:effectLst/>
                  <a:latin typeface="Arial" panose="020B0604020202020204" pitchFamily="34" charset="0"/>
                </a:rPr>
                <a:t>Phạm</a:t>
              </a:r>
              <a:r>
                <a:rPr lang="vi-VN" sz="1800" i="0" dirty="0">
                  <a:effectLst/>
                  <a:latin typeface="Arial" panose="020B0604020202020204" pitchFamily="34" charset="0"/>
                </a:rPr>
                <a:t> Minh </a:t>
              </a:r>
              <a:r>
                <a:rPr lang="vi-VN" sz="1800" i="0" dirty="0" err="1">
                  <a:effectLst/>
                  <a:latin typeface="Arial" panose="020B0604020202020204" pitchFamily="34" charset="0"/>
                </a:rPr>
                <a:t>Trường</a:t>
              </a:r>
              <a:endParaRPr lang="en-US" dirty="0"/>
            </a:p>
          </p:txBody>
        </p:sp>
        <p:pic>
          <p:nvPicPr>
            <p:cNvPr id="5" name="Hình ảnh 4">
              <a:extLst>
                <a:ext uri="{FF2B5EF4-FFF2-40B4-BE49-F238E27FC236}">
                  <a16:creationId xmlns:a16="http://schemas.microsoft.com/office/drawing/2014/main" id="{13A7116D-157E-C301-FC67-3685211D0419}"/>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grpSp>
      <p:pic>
        <p:nvPicPr>
          <p:cNvPr id="11" name="Hình ảnh 10">
            <a:extLst>
              <a:ext uri="{FF2B5EF4-FFF2-40B4-BE49-F238E27FC236}">
                <a16:creationId xmlns:a16="http://schemas.microsoft.com/office/drawing/2014/main" id="{B9DF9F4E-2C8A-F29A-854A-BD21AF54A62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468" b="31855" l="9897" r="91934">
                        <a14:foregroundMark x1="15275" y1="31371" x2="29005" y2="32823"/>
                        <a14:foregroundMark x1="29005" y1="32823" x2="42677" y2="31048"/>
                        <a14:foregroundMark x1="42677" y1="31048" x2="45767" y2="31935"/>
                        <a14:foregroundMark x1="91934" y1="18226" x2="91476" y2="19597"/>
                      </a14:backgroundRemoval>
                    </a14:imgEffect>
                    <a14:imgEffect>
                      <a14:saturation sat="33000"/>
                    </a14:imgEffect>
                  </a14:imgLayer>
                </a14:imgProps>
              </a:ext>
              <a:ext uri="{28A0092B-C50C-407E-A947-70E740481C1C}">
                <a14:useLocalDpi xmlns:a14="http://schemas.microsoft.com/office/drawing/2010/main" val="0"/>
              </a:ext>
            </a:extLst>
          </a:blip>
          <a:srcRect l="21679" b="64940"/>
          <a:stretch/>
        </p:blipFill>
        <p:spPr>
          <a:xfrm>
            <a:off x="-1166045" y="-321698"/>
            <a:ext cx="14258927" cy="3514724"/>
          </a:xfrm>
          <a:prstGeom prst="rect">
            <a:avLst/>
          </a:prstGeom>
        </p:spPr>
      </p:pic>
      <p:sp>
        <p:nvSpPr>
          <p:cNvPr id="8" name="TextBox 31">
            <a:extLst>
              <a:ext uri="{FF2B5EF4-FFF2-40B4-BE49-F238E27FC236}">
                <a16:creationId xmlns:a16="http://schemas.microsoft.com/office/drawing/2014/main" id="{49DBF5A6-B04B-2C8E-5EA9-A7DFEB369CE7}"/>
              </a:ext>
            </a:extLst>
          </p:cNvPr>
          <p:cNvSpPr txBox="1"/>
          <p:nvPr/>
        </p:nvSpPr>
        <p:spPr>
          <a:xfrm>
            <a:off x="502163" y="517476"/>
            <a:ext cx="9417643" cy="2308324"/>
          </a:xfrm>
          <a:prstGeom prst="rect">
            <a:avLst/>
          </a:prstGeom>
          <a:noFill/>
        </p:spPr>
        <p:txBody>
          <a:bodyPr wrap="none" lIns="0" tIns="0" rIns="0" bIns="0" rtlCol="0">
            <a:spAutoFit/>
          </a:bodyPr>
          <a:lstStyle/>
          <a:p>
            <a:pPr algn="ctr"/>
            <a:r>
              <a:rPr lang="en-US" sz="15000" dirty="0">
                <a:ln w="25400">
                  <a:solidFill>
                    <a:schemeClr val="bg1"/>
                  </a:solidFill>
                </a:ln>
                <a:solidFill>
                  <a:schemeClr val="accent6"/>
                </a:solidFill>
                <a:effectLst>
                  <a:outerShdw blurRad="50800" dist="38100" dir="2700000" algn="tl" rotWithShape="0">
                    <a:prstClr val="black">
                      <a:alpha val="40000"/>
                    </a:prstClr>
                  </a:outerShdw>
                </a:effectLst>
                <a:latin typeface="iCiel Crocante" panose="02000000000000000000" pitchFamily="50" charset="0"/>
              </a:rPr>
              <a:t>KHỞI ĐỘNG</a:t>
            </a:r>
          </a:p>
        </p:txBody>
      </p:sp>
    </p:spTree>
    <p:extLst>
      <p:ext uri="{BB962C8B-B14F-4D97-AF65-F5344CB8AC3E}">
        <p14:creationId xmlns:p14="http://schemas.microsoft.com/office/powerpoint/2010/main" val="3463197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par>
                          <p:cTn id="9" fill="hold">
                            <p:stCondLst>
                              <p:cond delay="2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3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300" fill="hold"/>
                                        <p:tgtEl>
                                          <p:spTgt spid="8"/>
                                        </p:tgtEl>
                                        <p:attrNameLst>
                                          <p:attrName>ppt_y</p:attrName>
                                        </p:attrNameLst>
                                      </p:cBhvr>
                                      <p:tavLst>
                                        <p:tav tm="0">
                                          <p:val>
                                            <p:strVal val="#ppt_y"/>
                                          </p:val>
                                        </p:tav>
                                        <p:tav tm="100000">
                                          <p:val>
                                            <p:strVal val="#ppt_y"/>
                                          </p:val>
                                        </p:tav>
                                      </p:tavLst>
                                    </p:anim>
                                    <p:anim calcmode="lin" valueType="num">
                                      <p:cBhvr>
                                        <p:cTn id="14" dur="3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3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300" tmFilter="0,0; .5, 1; 1, 1"/>
                                        <p:tgtEl>
                                          <p:spTgt spid="8"/>
                                        </p:tgtEl>
                                      </p:cBhvr>
                                    </p:animEffect>
                                  </p:childTnLst>
                                </p:cTn>
                              </p:par>
                              <p:par>
                                <p:cTn id="17"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18" dur="125" accel="50000" decel="50000" autoRev="1" fill="hold">
                                          <p:stCondLst>
                                            <p:cond delay="0"/>
                                          </p:stCondLst>
                                        </p:cTn>
                                        <p:tgtEl>
                                          <p:spTgt spid="8"/>
                                        </p:tgtEl>
                                        <p:attrNameLst>
                                          <p:attrName>ppt_x</p:attrName>
                                          <p:attrName>ppt_y</p:attrName>
                                        </p:attrNameLst>
                                      </p:cBhvr>
                                    </p:animMotion>
                                    <p:animRot by="1500000">
                                      <p:cBhvr>
                                        <p:cTn id="19" dur="63" fill="hold">
                                          <p:stCondLst>
                                            <p:cond delay="0"/>
                                          </p:stCondLst>
                                        </p:cTn>
                                        <p:tgtEl>
                                          <p:spTgt spid="8"/>
                                        </p:tgtEl>
                                        <p:attrNameLst>
                                          <p:attrName>r</p:attrName>
                                        </p:attrNameLst>
                                      </p:cBhvr>
                                    </p:animRot>
                                    <p:animRot by="-1500000">
                                      <p:cBhvr>
                                        <p:cTn id="20" dur="63" fill="hold">
                                          <p:stCondLst>
                                            <p:cond delay="63"/>
                                          </p:stCondLst>
                                        </p:cTn>
                                        <p:tgtEl>
                                          <p:spTgt spid="8"/>
                                        </p:tgtEl>
                                        <p:attrNameLst>
                                          <p:attrName>r</p:attrName>
                                        </p:attrNameLst>
                                      </p:cBhvr>
                                    </p:animRot>
                                    <p:animRot by="-1500000">
                                      <p:cBhvr>
                                        <p:cTn id="21" dur="63" fill="hold">
                                          <p:stCondLst>
                                            <p:cond delay="125"/>
                                          </p:stCondLst>
                                        </p:cTn>
                                        <p:tgtEl>
                                          <p:spTgt spid="8"/>
                                        </p:tgtEl>
                                        <p:attrNameLst>
                                          <p:attrName>r</p:attrName>
                                        </p:attrNameLst>
                                      </p:cBhvr>
                                    </p:animRot>
                                    <p:animRot by="1500000">
                                      <p:cBhvr>
                                        <p:cTn id="22" dur="63" fill="hold">
                                          <p:stCondLst>
                                            <p:cond delay="188"/>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3A7116D-157E-C301-FC67-3685211D0419}"/>
              </a:ext>
            </a:extLst>
          </p:cNvPr>
          <p:cNvPicPr>
            <a:picLocks noChangeAspect="1"/>
          </p:cNvPicPr>
          <p:nvPr/>
        </p:nvPicPr>
        <p:blipFill rotWithShape="1">
          <a:blip r:embed="rId4">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grpSp>
        <p:nvGrpSpPr>
          <p:cNvPr id="7" name="Nhóm 6">
            <a:extLst>
              <a:ext uri="{FF2B5EF4-FFF2-40B4-BE49-F238E27FC236}">
                <a16:creationId xmlns:a16="http://schemas.microsoft.com/office/drawing/2014/main" id="{1005D922-14ED-01C3-356F-EBA70F4D8281}"/>
              </a:ext>
            </a:extLst>
          </p:cNvPr>
          <p:cNvGrpSpPr/>
          <p:nvPr/>
        </p:nvGrpSpPr>
        <p:grpSpPr>
          <a:xfrm>
            <a:off x="357189" y="-273580"/>
            <a:ext cx="11737024" cy="3302531"/>
            <a:chOff x="357189" y="-273580"/>
            <a:chExt cx="11737024" cy="3302531"/>
          </a:xfrm>
        </p:grpSpPr>
        <p:grpSp>
          <p:nvGrpSpPr>
            <p:cNvPr id="12" name="Nhóm 11">
              <a:extLst>
                <a:ext uri="{FF2B5EF4-FFF2-40B4-BE49-F238E27FC236}">
                  <a16:creationId xmlns:a16="http://schemas.microsoft.com/office/drawing/2014/main" id="{3C769353-A4E0-1124-812C-AC44ED930B08}"/>
                </a:ext>
              </a:extLst>
            </p:cNvPr>
            <p:cNvGrpSpPr/>
            <p:nvPr/>
          </p:nvGrpSpPr>
          <p:grpSpPr>
            <a:xfrm>
              <a:off x="357189" y="29671"/>
              <a:ext cx="11737024" cy="2999280"/>
              <a:chOff x="-986837" y="1612977"/>
              <a:chExt cx="10933950" cy="4209572"/>
            </a:xfrm>
          </p:grpSpPr>
          <p:sp>
            <p:nvSpPr>
              <p:cNvPr id="13" name="Rectangle: Rounded Corners 9">
                <a:extLst>
                  <a:ext uri="{FF2B5EF4-FFF2-40B4-BE49-F238E27FC236}">
                    <a16:creationId xmlns:a16="http://schemas.microsoft.com/office/drawing/2014/main" id="{00B25045-EED3-D7F6-AC22-F96C825E3256}"/>
                  </a:ext>
                </a:extLst>
              </p:cNvPr>
              <p:cNvSpPr/>
              <p:nvPr/>
            </p:nvSpPr>
            <p:spPr>
              <a:xfrm>
                <a:off x="-986837" y="1612977"/>
                <a:ext cx="10933950" cy="4209572"/>
              </a:xfrm>
              <a:custGeom>
                <a:avLst/>
                <a:gdLst>
                  <a:gd name="connsiteX0" fmla="*/ 0 w 10933950"/>
                  <a:gd name="connsiteY0" fmla="*/ 419779 h 4209572"/>
                  <a:gd name="connsiteX1" fmla="*/ 419779 w 10933950"/>
                  <a:gd name="connsiteY1" fmla="*/ 0 h 4209572"/>
                  <a:gd name="connsiteX2" fmla="*/ 10514171 w 10933950"/>
                  <a:gd name="connsiteY2" fmla="*/ 0 h 4209572"/>
                  <a:gd name="connsiteX3" fmla="*/ 10933950 w 10933950"/>
                  <a:gd name="connsiteY3" fmla="*/ 419779 h 4209572"/>
                  <a:gd name="connsiteX4" fmla="*/ 10933950 w 10933950"/>
                  <a:gd name="connsiteY4" fmla="*/ 3789793 h 4209572"/>
                  <a:gd name="connsiteX5" fmla="*/ 10514171 w 10933950"/>
                  <a:gd name="connsiteY5" fmla="*/ 4209572 h 4209572"/>
                  <a:gd name="connsiteX6" fmla="*/ 419779 w 10933950"/>
                  <a:gd name="connsiteY6" fmla="*/ 4209572 h 4209572"/>
                  <a:gd name="connsiteX7" fmla="*/ 0 w 10933950"/>
                  <a:gd name="connsiteY7" fmla="*/ 3789793 h 4209572"/>
                  <a:gd name="connsiteX8" fmla="*/ 0 w 10933950"/>
                  <a:gd name="connsiteY8" fmla="*/ 419779 h 42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3950" h="4209572" fill="none" extrusionOk="0">
                    <a:moveTo>
                      <a:pt x="0" y="419779"/>
                    </a:moveTo>
                    <a:cubicBezTo>
                      <a:pt x="1354" y="224589"/>
                      <a:pt x="198057" y="16978"/>
                      <a:pt x="419779" y="0"/>
                    </a:cubicBezTo>
                    <a:cubicBezTo>
                      <a:pt x="4474953" y="72427"/>
                      <a:pt x="8741231" y="61419"/>
                      <a:pt x="10514171" y="0"/>
                    </a:cubicBezTo>
                    <a:cubicBezTo>
                      <a:pt x="10742570" y="-23670"/>
                      <a:pt x="10905252" y="179261"/>
                      <a:pt x="10933950" y="419779"/>
                    </a:cubicBezTo>
                    <a:cubicBezTo>
                      <a:pt x="11034826" y="1248054"/>
                      <a:pt x="10826637" y="2120858"/>
                      <a:pt x="10933950" y="3789793"/>
                    </a:cubicBezTo>
                    <a:cubicBezTo>
                      <a:pt x="10936447" y="4008956"/>
                      <a:pt x="10720667" y="4181163"/>
                      <a:pt x="10514171" y="4209572"/>
                    </a:cubicBezTo>
                    <a:cubicBezTo>
                      <a:pt x="5634034" y="4239399"/>
                      <a:pt x="1764738" y="4130266"/>
                      <a:pt x="419779" y="4209572"/>
                    </a:cubicBezTo>
                    <a:cubicBezTo>
                      <a:pt x="223305" y="4205574"/>
                      <a:pt x="-41992" y="4029935"/>
                      <a:pt x="0" y="3789793"/>
                    </a:cubicBezTo>
                    <a:cubicBezTo>
                      <a:pt x="50037" y="2214292"/>
                      <a:pt x="770" y="1938894"/>
                      <a:pt x="0" y="419779"/>
                    </a:cubicBezTo>
                    <a:close/>
                  </a:path>
                  <a:path w="10933950" h="4209572" stroke="0" extrusionOk="0">
                    <a:moveTo>
                      <a:pt x="0" y="419779"/>
                    </a:moveTo>
                    <a:cubicBezTo>
                      <a:pt x="26547" y="195177"/>
                      <a:pt x="193306" y="11177"/>
                      <a:pt x="419779" y="0"/>
                    </a:cubicBezTo>
                    <a:cubicBezTo>
                      <a:pt x="4858871" y="123000"/>
                      <a:pt x="7414914" y="-96860"/>
                      <a:pt x="10514171" y="0"/>
                    </a:cubicBezTo>
                    <a:cubicBezTo>
                      <a:pt x="10720936" y="-19109"/>
                      <a:pt x="10951188" y="153189"/>
                      <a:pt x="10933950" y="419779"/>
                    </a:cubicBezTo>
                    <a:cubicBezTo>
                      <a:pt x="10937123" y="1360503"/>
                      <a:pt x="11028217" y="2132522"/>
                      <a:pt x="10933950" y="3789793"/>
                    </a:cubicBezTo>
                    <a:cubicBezTo>
                      <a:pt x="10909307" y="4030559"/>
                      <a:pt x="10732130" y="4207301"/>
                      <a:pt x="10514171" y="4209572"/>
                    </a:cubicBezTo>
                    <a:cubicBezTo>
                      <a:pt x="8163930" y="4048865"/>
                      <a:pt x="4792339" y="4249239"/>
                      <a:pt x="419779" y="4209572"/>
                    </a:cubicBezTo>
                    <a:cubicBezTo>
                      <a:pt x="151371" y="4202186"/>
                      <a:pt x="-38495" y="4004192"/>
                      <a:pt x="0" y="3789793"/>
                    </a:cubicBezTo>
                    <a:cubicBezTo>
                      <a:pt x="32216" y="2888070"/>
                      <a:pt x="57206" y="1797441"/>
                      <a:pt x="0" y="41977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TextBox 16">
                <a:extLst>
                  <a:ext uri="{FF2B5EF4-FFF2-40B4-BE49-F238E27FC236}">
                    <a16:creationId xmlns:a16="http://schemas.microsoft.com/office/drawing/2014/main" id="{7FAD7EAC-F278-1EAE-91FB-610B61BE50AC}"/>
                  </a:ext>
                </a:extLst>
              </p:cNvPr>
              <p:cNvSpPr txBox="1"/>
              <p:nvPr/>
            </p:nvSpPr>
            <p:spPr>
              <a:xfrm>
                <a:off x="1014941" y="1940660"/>
                <a:ext cx="8690519" cy="3369388"/>
              </a:xfrm>
              <a:prstGeom prst="rect">
                <a:avLst/>
              </a:prstGeom>
              <a:noFill/>
            </p:spPr>
            <p:txBody>
              <a:bodyPr wrap="square" rtlCol="0">
                <a:spAutoFit/>
              </a:bodyPr>
              <a:lstStyle/>
              <a:p>
                <a:pPr algn="just"/>
                <a:r>
                  <a:rPr lang="en-US" sz="5000" b="1" dirty="0"/>
                  <a:t>Em đã </a:t>
                </a:r>
                <a:r>
                  <a:rPr lang="en-US" sz="5000" b="1" dirty="0" err="1"/>
                  <a:t>uống</a:t>
                </a:r>
                <a:r>
                  <a:rPr lang="en-US" sz="5000" b="1" dirty="0"/>
                  <a:t> </a:t>
                </a:r>
                <a:r>
                  <a:rPr lang="en-US" sz="5000" b="1" dirty="0" err="1"/>
                  <a:t>một</a:t>
                </a:r>
                <a:r>
                  <a:rPr lang="en-US" sz="5000" b="1" dirty="0"/>
                  <a:t> ly trà </a:t>
                </a:r>
                <a:r>
                  <a:rPr lang="en-US" sz="5000" b="1" dirty="0" err="1"/>
                  <a:t>sữa</a:t>
                </a:r>
                <a:r>
                  <a:rPr lang="en-US" sz="5000" b="1" dirty="0"/>
                  <a:t> </a:t>
                </a:r>
                <a:r>
                  <a:rPr lang="en-US" sz="5000" b="1" dirty="0" err="1"/>
                  <a:t>rất</a:t>
                </a:r>
                <a:r>
                  <a:rPr lang="en-US" sz="5000" b="1" dirty="0"/>
                  <a:t> ngon. Em sẽ </a:t>
                </a:r>
                <a:r>
                  <a:rPr lang="en-US" sz="5000" b="1" dirty="0" err="1"/>
                  <a:t>làm</a:t>
                </a:r>
                <a:r>
                  <a:rPr lang="en-US" sz="5000" b="1" dirty="0"/>
                  <a:t> gì sau </a:t>
                </a:r>
                <a:r>
                  <a:rPr lang="en-US" sz="5000" b="1" dirty="0" err="1"/>
                  <a:t>với</a:t>
                </a:r>
                <a:r>
                  <a:rPr lang="en-US" sz="5000" b="1" dirty="0"/>
                  <a:t> ly trà </a:t>
                </a:r>
                <a:r>
                  <a:rPr lang="en-US" sz="5000" b="1" dirty="0" err="1"/>
                  <a:t>sữa</a:t>
                </a:r>
                <a:r>
                  <a:rPr lang="en-US" sz="5000" b="1" dirty="0"/>
                  <a:t> </a:t>
                </a:r>
                <a:r>
                  <a:rPr lang="en-US" sz="5000" b="1" dirty="0" err="1"/>
                  <a:t>này</a:t>
                </a:r>
                <a:r>
                  <a:rPr lang="en-US" sz="5000" b="1" dirty="0"/>
                  <a:t> sau khi </a:t>
                </a:r>
                <a:r>
                  <a:rPr lang="en-US" sz="5000" b="1" dirty="0" err="1"/>
                  <a:t>uống</a:t>
                </a:r>
                <a:r>
                  <a:rPr lang="en-US" sz="5000" b="1" dirty="0"/>
                  <a:t> </a:t>
                </a:r>
                <a:r>
                  <a:rPr lang="en-US" sz="5000" b="1" dirty="0" err="1"/>
                  <a:t>hết</a:t>
                </a:r>
                <a:r>
                  <a:rPr lang="en-US" sz="5000" b="1" dirty="0"/>
                  <a:t> ?</a:t>
                </a:r>
                <a:endParaRPr lang="vi-VN" sz="5000" b="1" dirty="0"/>
              </a:p>
            </p:txBody>
          </p:sp>
        </p:grpSp>
        <p:pic>
          <p:nvPicPr>
            <p:cNvPr id="6" name="Hình ảnh 5" descr="Ảnh có chứa văn bản&#10;&#10;Mô tả được tạo tự động">
              <a:extLst>
                <a:ext uri="{FF2B5EF4-FFF2-40B4-BE49-F238E27FC236}">
                  <a16:creationId xmlns:a16="http://schemas.microsoft.com/office/drawing/2014/main" id="{5A7CB0BD-CAA7-F267-4B48-54B83054B95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1224" y1="29490" x2="22755" y2="30918"/>
                        </a14:backgroundRemoval>
                      </a14:imgEffect>
                    </a14:imgLayer>
                  </a14:imgProps>
                </a:ext>
                <a:ext uri="{28A0092B-C50C-407E-A947-70E740481C1C}">
                  <a14:useLocalDpi xmlns:a14="http://schemas.microsoft.com/office/drawing/2010/main" val="0"/>
                </a:ext>
              </a:extLst>
            </a:blip>
            <a:srcRect l="10075" r="21597" b="11606"/>
            <a:stretch/>
          </p:blipFill>
          <p:spPr>
            <a:xfrm rot="903606">
              <a:off x="561237" y="-273580"/>
              <a:ext cx="2206320" cy="2854228"/>
            </a:xfrm>
            <a:prstGeom prst="rect">
              <a:avLst/>
            </a:prstGeom>
          </p:spPr>
        </p:pic>
      </p:grpSp>
      <p:pic>
        <p:nvPicPr>
          <p:cNvPr id="9" name="Hình ảnh 8">
            <a:extLst>
              <a:ext uri="{FF2B5EF4-FFF2-40B4-BE49-F238E27FC236}">
                <a16:creationId xmlns:a16="http://schemas.microsoft.com/office/drawing/2014/main" id="{A1DF1852-B1CF-A649-CD04-28EC91E0848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2449" l="21878" r="74449">
                        <a14:foregroundMark x1="58612" y1="13367" x2="45633" y2="13367"/>
                        <a14:foregroundMark x1="22694" y1="47959" x2="23020" y2="51327"/>
                        <a14:foregroundMark x1="21878" y1="48571" x2="21878" y2="49184"/>
                        <a14:foregroundMark x1="51347" y1="85000" x2="53959" y2="92449"/>
                        <a14:foregroundMark x1="53959" y1="92449" x2="55020" y2="92551"/>
                        <a14:foregroundMark x1="54531" y1="12143" x2="46531" y2="12551"/>
                      </a14:backgroundRemoval>
                    </a14:imgEffect>
                  </a14:imgLayer>
                </a14:imgProps>
              </a:ext>
              <a:ext uri="{28A0092B-C50C-407E-A947-70E740481C1C}">
                <a14:useLocalDpi xmlns:a14="http://schemas.microsoft.com/office/drawing/2010/main" val="0"/>
              </a:ext>
            </a:extLst>
          </a:blip>
          <a:srcRect l="15665" t="5080" r="18931" b="3085"/>
          <a:stretch/>
        </p:blipFill>
        <p:spPr>
          <a:xfrm>
            <a:off x="-4171709" y="2170617"/>
            <a:ext cx="4171709" cy="4686101"/>
          </a:xfrm>
          <a:prstGeom prst="rect">
            <a:avLst/>
          </a:prstGeom>
        </p:spPr>
      </p:pic>
      <p:pic>
        <p:nvPicPr>
          <p:cNvPr id="17" name="Tieng-buoc-chan-di-cham-www_tiengdong_com">
            <a:hlinkClick r:id="" action="ppaction://media"/>
            <a:extLst>
              <a:ext uri="{FF2B5EF4-FFF2-40B4-BE49-F238E27FC236}">
                <a16:creationId xmlns:a16="http://schemas.microsoft.com/office/drawing/2014/main" id="{59ABB2C1-EFBE-024D-66AE-811847BB70CD}"/>
              </a:ext>
            </a:extLst>
          </p:cNvPr>
          <p:cNvPicPr>
            <a:picLocks noChangeAspect="1"/>
          </p:cNvPicPr>
          <p:nvPr>
            <a:audioFile r:link="rId1"/>
            <p:extLst>
              <p:ext uri="{DAA4B4D4-6D71-4841-9C94-3DE7FCFB9230}">
                <p14:media xmlns:p14="http://schemas.microsoft.com/office/powerpoint/2010/main" r:embed="rId2">
                  <p14:trim end="12487.875"/>
                </p14:media>
              </p:ext>
            </p:extLst>
          </p:nvPr>
        </p:nvPicPr>
        <p:blipFill>
          <a:blip r:embed="rId9"/>
          <a:stretch>
            <a:fillRect/>
          </a:stretch>
        </p:blipFill>
        <p:spPr>
          <a:xfrm>
            <a:off x="5677458" y="-656725"/>
            <a:ext cx="609600" cy="609600"/>
          </a:xfrm>
          <a:prstGeom prst="rect">
            <a:avLst/>
          </a:prstGeom>
        </p:spPr>
      </p:pic>
    </p:spTree>
    <p:extLst>
      <p:ext uri="{BB962C8B-B14F-4D97-AF65-F5344CB8AC3E}">
        <p14:creationId xmlns:p14="http://schemas.microsoft.com/office/powerpoint/2010/main" val="11518188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75E-6 -1.85185E-6 L 0.38372 0.02107 " pathEditMode="relative" rAng="0" ptsTypes="AA">
                                      <p:cBhvr>
                                        <p:cTn id="6" dur="2000" fill="hold"/>
                                        <p:tgtEl>
                                          <p:spTgt spid="9"/>
                                        </p:tgtEl>
                                        <p:attrNameLst>
                                          <p:attrName>ppt_x</p:attrName>
                                          <p:attrName>ppt_y</p:attrName>
                                        </p:attrNameLst>
                                      </p:cBhvr>
                                      <p:rCtr x="19180" y="1042"/>
                                    </p:animMotion>
                                  </p:childTnLst>
                                </p:cTn>
                              </p:par>
                              <p:par>
                                <p:cTn id="7" presetID="1" presetClass="mediacall" presetSubtype="0" fill="hold" nodeType="withEffect">
                                  <p:stCondLst>
                                    <p:cond delay="0"/>
                                  </p:stCondLst>
                                  <p:childTnLst>
                                    <p:cmd type="call" cmd="playFrom(0.0)">
                                      <p:cBhvr>
                                        <p:cTn id="8" dur="2637" fill="hold"/>
                                        <p:tgtEl>
                                          <p:spTgt spid="17"/>
                                        </p:tgtEl>
                                      </p:cBhvr>
                                    </p:cmd>
                                  </p:childTnLst>
                                </p:cTn>
                              </p:par>
                              <p:par>
                                <p:cTn id="9" presetID="32" presetClass="emph" presetSubtype="0" repeatCount="2000"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10" presetClass="entr" presetSubtype="0"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3A7116D-157E-C301-FC67-3685211D0419}"/>
              </a:ext>
            </a:extLst>
          </p:cNvPr>
          <p:cNvPicPr>
            <a:picLocks noChangeAspect="1"/>
          </p:cNvPicPr>
          <p:nvPr/>
        </p:nvPicPr>
        <p:blipFill rotWithShape="1">
          <a:blip r:embed="rId5">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grpSp>
        <p:nvGrpSpPr>
          <p:cNvPr id="19" name="Nhóm 18">
            <a:extLst>
              <a:ext uri="{FF2B5EF4-FFF2-40B4-BE49-F238E27FC236}">
                <a16:creationId xmlns:a16="http://schemas.microsoft.com/office/drawing/2014/main" id="{41D9E646-0D9D-349A-D63C-3CD76888D37B}"/>
              </a:ext>
            </a:extLst>
          </p:cNvPr>
          <p:cNvGrpSpPr/>
          <p:nvPr/>
        </p:nvGrpSpPr>
        <p:grpSpPr>
          <a:xfrm>
            <a:off x="227478" y="-177602"/>
            <a:ext cx="11737044" cy="3325319"/>
            <a:chOff x="357168" y="-272522"/>
            <a:chExt cx="11737044" cy="3325319"/>
          </a:xfrm>
        </p:grpSpPr>
        <p:grpSp>
          <p:nvGrpSpPr>
            <p:cNvPr id="20" name="Nhóm 19">
              <a:extLst>
                <a:ext uri="{FF2B5EF4-FFF2-40B4-BE49-F238E27FC236}">
                  <a16:creationId xmlns:a16="http://schemas.microsoft.com/office/drawing/2014/main" id="{57F93338-8618-2929-B311-496A440517DB}"/>
                </a:ext>
              </a:extLst>
            </p:cNvPr>
            <p:cNvGrpSpPr/>
            <p:nvPr/>
          </p:nvGrpSpPr>
          <p:grpSpPr>
            <a:xfrm>
              <a:off x="357168" y="53517"/>
              <a:ext cx="11737044" cy="2999280"/>
              <a:chOff x="-986857" y="1646445"/>
              <a:chExt cx="10933969" cy="4209572"/>
            </a:xfrm>
          </p:grpSpPr>
          <p:sp>
            <p:nvSpPr>
              <p:cNvPr id="22" name="Rectangle: Rounded Corners 9">
                <a:extLst>
                  <a:ext uri="{FF2B5EF4-FFF2-40B4-BE49-F238E27FC236}">
                    <a16:creationId xmlns:a16="http://schemas.microsoft.com/office/drawing/2014/main" id="{28184DD9-6013-2FBF-7291-80E5F6DE7AFF}"/>
                  </a:ext>
                </a:extLst>
              </p:cNvPr>
              <p:cNvSpPr/>
              <p:nvPr/>
            </p:nvSpPr>
            <p:spPr>
              <a:xfrm>
                <a:off x="-986857" y="1646445"/>
                <a:ext cx="10933969" cy="4209572"/>
              </a:xfrm>
              <a:custGeom>
                <a:avLst/>
                <a:gdLst>
                  <a:gd name="connsiteX0" fmla="*/ 0 w 10933969"/>
                  <a:gd name="connsiteY0" fmla="*/ 419779 h 4209572"/>
                  <a:gd name="connsiteX1" fmla="*/ 419779 w 10933969"/>
                  <a:gd name="connsiteY1" fmla="*/ 0 h 4209572"/>
                  <a:gd name="connsiteX2" fmla="*/ 10514190 w 10933969"/>
                  <a:gd name="connsiteY2" fmla="*/ 0 h 4209572"/>
                  <a:gd name="connsiteX3" fmla="*/ 10933969 w 10933969"/>
                  <a:gd name="connsiteY3" fmla="*/ 419779 h 4209572"/>
                  <a:gd name="connsiteX4" fmla="*/ 10933969 w 10933969"/>
                  <a:gd name="connsiteY4" fmla="*/ 3789793 h 4209572"/>
                  <a:gd name="connsiteX5" fmla="*/ 10514190 w 10933969"/>
                  <a:gd name="connsiteY5" fmla="*/ 4209572 h 4209572"/>
                  <a:gd name="connsiteX6" fmla="*/ 419779 w 10933969"/>
                  <a:gd name="connsiteY6" fmla="*/ 4209572 h 4209572"/>
                  <a:gd name="connsiteX7" fmla="*/ 0 w 10933969"/>
                  <a:gd name="connsiteY7" fmla="*/ 3789793 h 4209572"/>
                  <a:gd name="connsiteX8" fmla="*/ 0 w 10933969"/>
                  <a:gd name="connsiteY8" fmla="*/ 419779 h 42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3969" h="4209572" fill="none" extrusionOk="0">
                    <a:moveTo>
                      <a:pt x="0" y="419779"/>
                    </a:moveTo>
                    <a:cubicBezTo>
                      <a:pt x="1354" y="224589"/>
                      <a:pt x="198057" y="16978"/>
                      <a:pt x="419779" y="0"/>
                    </a:cubicBezTo>
                    <a:cubicBezTo>
                      <a:pt x="4474165" y="72427"/>
                      <a:pt x="8738277" y="61419"/>
                      <a:pt x="10514190" y="0"/>
                    </a:cubicBezTo>
                    <a:cubicBezTo>
                      <a:pt x="10742589" y="-23670"/>
                      <a:pt x="10905271" y="179261"/>
                      <a:pt x="10933969" y="419779"/>
                    </a:cubicBezTo>
                    <a:cubicBezTo>
                      <a:pt x="11034845" y="1248054"/>
                      <a:pt x="10826656" y="2120858"/>
                      <a:pt x="10933969" y="3789793"/>
                    </a:cubicBezTo>
                    <a:cubicBezTo>
                      <a:pt x="10936466" y="4008956"/>
                      <a:pt x="10720686" y="4181163"/>
                      <a:pt x="10514190" y="4209572"/>
                    </a:cubicBezTo>
                    <a:cubicBezTo>
                      <a:pt x="5641316" y="4239399"/>
                      <a:pt x="1766320" y="4130266"/>
                      <a:pt x="419779" y="4209572"/>
                    </a:cubicBezTo>
                    <a:cubicBezTo>
                      <a:pt x="223305" y="4205574"/>
                      <a:pt x="-41992" y="4029935"/>
                      <a:pt x="0" y="3789793"/>
                    </a:cubicBezTo>
                    <a:cubicBezTo>
                      <a:pt x="50037" y="2214292"/>
                      <a:pt x="770" y="1938894"/>
                      <a:pt x="0" y="419779"/>
                    </a:cubicBezTo>
                    <a:close/>
                  </a:path>
                  <a:path w="10933969" h="4209572" stroke="0" extrusionOk="0">
                    <a:moveTo>
                      <a:pt x="0" y="419779"/>
                    </a:moveTo>
                    <a:cubicBezTo>
                      <a:pt x="26547" y="195177"/>
                      <a:pt x="193306" y="11177"/>
                      <a:pt x="419779" y="0"/>
                    </a:cubicBezTo>
                    <a:cubicBezTo>
                      <a:pt x="4858812" y="123000"/>
                      <a:pt x="7408516" y="-96860"/>
                      <a:pt x="10514190" y="0"/>
                    </a:cubicBezTo>
                    <a:cubicBezTo>
                      <a:pt x="10720955" y="-19109"/>
                      <a:pt x="10951207" y="153189"/>
                      <a:pt x="10933969" y="419779"/>
                    </a:cubicBezTo>
                    <a:cubicBezTo>
                      <a:pt x="10937142" y="1360503"/>
                      <a:pt x="11028236" y="2132522"/>
                      <a:pt x="10933969" y="3789793"/>
                    </a:cubicBezTo>
                    <a:cubicBezTo>
                      <a:pt x="10909326" y="4030559"/>
                      <a:pt x="10732149" y="4207301"/>
                      <a:pt x="10514190" y="4209572"/>
                    </a:cubicBezTo>
                    <a:cubicBezTo>
                      <a:pt x="8167003" y="4048865"/>
                      <a:pt x="4792477" y="4249239"/>
                      <a:pt x="419779" y="4209572"/>
                    </a:cubicBezTo>
                    <a:cubicBezTo>
                      <a:pt x="151371" y="4202186"/>
                      <a:pt x="-38495" y="4004192"/>
                      <a:pt x="0" y="3789793"/>
                    </a:cubicBezTo>
                    <a:cubicBezTo>
                      <a:pt x="32216" y="2888070"/>
                      <a:pt x="57206" y="1797441"/>
                      <a:pt x="0" y="41977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16">
                <a:extLst>
                  <a:ext uri="{FF2B5EF4-FFF2-40B4-BE49-F238E27FC236}">
                    <a16:creationId xmlns:a16="http://schemas.microsoft.com/office/drawing/2014/main" id="{0020911F-7517-1D92-5DC4-B2117C1E1344}"/>
                  </a:ext>
                </a:extLst>
              </p:cNvPr>
              <p:cNvSpPr txBox="1"/>
              <p:nvPr/>
            </p:nvSpPr>
            <p:spPr>
              <a:xfrm>
                <a:off x="1014940" y="2563141"/>
                <a:ext cx="8315223" cy="2505443"/>
              </a:xfrm>
              <a:prstGeom prst="rect">
                <a:avLst/>
              </a:prstGeom>
              <a:noFill/>
            </p:spPr>
            <p:txBody>
              <a:bodyPr wrap="square" rtlCol="0">
                <a:spAutoFit/>
              </a:bodyPr>
              <a:lstStyle/>
              <a:p>
                <a:pPr algn="ctr"/>
                <a:r>
                  <a:rPr lang="en-US" sz="5500" b="1" dirty="0"/>
                  <a:t>Sau khi </a:t>
                </a:r>
                <a:r>
                  <a:rPr lang="en-US" sz="5500" b="1" dirty="0" err="1"/>
                  <a:t>dùng</a:t>
                </a:r>
                <a:r>
                  <a:rPr lang="en-US" sz="5500" b="1" dirty="0"/>
                  <a:t>, em sẽ bỏ ly trà </a:t>
                </a:r>
                <a:r>
                  <a:rPr lang="en-US" sz="5500" b="1" dirty="0" err="1"/>
                  <a:t>sữa</a:t>
                </a:r>
                <a:r>
                  <a:rPr lang="en-US" sz="5500" b="1" dirty="0"/>
                  <a:t> </a:t>
                </a:r>
                <a:r>
                  <a:rPr lang="en-US" sz="5500" b="1" dirty="0" err="1"/>
                  <a:t>này</a:t>
                </a:r>
                <a:r>
                  <a:rPr lang="en-US" sz="5500" b="1" dirty="0"/>
                  <a:t> </a:t>
                </a:r>
                <a:r>
                  <a:rPr lang="en-US" sz="5500" b="1" dirty="0" err="1"/>
                  <a:t>vào</a:t>
                </a:r>
                <a:r>
                  <a:rPr lang="en-US" sz="5500" b="1" dirty="0"/>
                  <a:t> </a:t>
                </a:r>
                <a:r>
                  <a:rPr lang="en-US" sz="5500" b="1" dirty="0" err="1"/>
                  <a:t>thùng</a:t>
                </a:r>
                <a:r>
                  <a:rPr lang="en-US" sz="5500" b="1" dirty="0"/>
                  <a:t> </a:t>
                </a:r>
                <a:r>
                  <a:rPr lang="en-US" sz="5500" b="1" dirty="0" err="1"/>
                  <a:t>rác</a:t>
                </a:r>
                <a:r>
                  <a:rPr lang="en-US" sz="5500" b="1" dirty="0"/>
                  <a:t>.</a:t>
                </a:r>
                <a:endParaRPr lang="vi-VN" sz="5500" b="1" dirty="0"/>
              </a:p>
            </p:txBody>
          </p:sp>
        </p:grpSp>
        <p:pic>
          <p:nvPicPr>
            <p:cNvPr id="21" name="Hình ảnh 20" descr="Ảnh có chứa văn bản&#10;&#10;Mô tả được tạo tự động">
              <a:extLst>
                <a:ext uri="{FF2B5EF4-FFF2-40B4-BE49-F238E27FC236}">
                  <a16:creationId xmlns:a16="http://schemas.microsoft.com/office/drawing/2014/main" id="{EB0FD964-A105-64B1-0F7C-1C282092666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1224" y1="29490" x2="22755" y2="30918"/>
                        </a14:backgroundRemoval>
                      </a14:imgEffect>
                    </a14:imgLayer>
                  </a14:imgProps>
                </a:ext>
                <a:ext uri="{28A0092B-C50C-407E-A947-70E740481C1C}">
                  <a14:useLocalDpi xmlns:a14="http://schemas.microsoft.com/office/drawing/2010/main" val="0"/>
                </a:ext>
              </a:extLst>
            </a:blip>
            <a:srcRect l="10075" r="21597" b="11606"/>
            <a:stretch/>
          </p:blipFill>
          <p:spPr>
            <a:xfrm rot="903606">
              <a:off x="570438" y="-272522"/>
              <a:ext cx="2206320" cy="2854228"/>
            </a:xfrm>
            <a:prstGeom prst="rect">
              <a:avLst/>
            </a:prstGeom>
          </p:spPr>
        </p:pic>
      </p:grpSp>
      <p:pic>
        <p:nvPicPr>
          <p:cNvPr id="24" name="Hình ảnh 23">
            <a:extLst>
              <a:ext uri="{FF2B5EF4-FFF2-40B4-BE49-F238E27FC236}">
                <a16:creationId xmlns:a16="http://schemas.microsoft.com/office/drawing/2014/main" id="{A70EEB37-1D52-608C-FF14-CBE73C60C6B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143" b="92449" l="21878" r="74449">
                        <a14:foregroundMark x1="58612" y1="13367" x2="45633" y2="13367"/>
                        <a14:foregroundMark x1="22694" y1="47959" x2="23020" y2="51327"/>
                        <a14:foregroundMark x1="21878" y1="48571" x2="21878" y2="49184"/>
                        <a14:foregroundMark x1="51347" y1="85000" x2="53959" y2="92449"/>
                        <a14:foregroundMark x1="53959" y1="92449" x2="55020" y2="92551"/>
                        <a14:foregroundMark x1="54531" y1="12143" x2="46531" y2="12551"/>
                      </a14:backgroundRemoval>
                    </a14:imgEffect>
                  </a14:imgLayer>
                </a14:imgProps>
              </a:ext>
              <a:ext uri="{28A0092B-C50C-407E-A947-70E740481C1C}">
                <a14:useLocalDpi xmlns:a14="http://schemas.microsoft.com/office/drawing/2010/main" val="0"/>
              </a:ext>
            </a:extLst>
          </a:blip>
          <a:srcRect l="15665" t="5080" r="18931" b="3085"/>
          <a:stretch/>
        </p:blipFill>
        <p:spPr>
          <a:xfrm>
            <a:off x="541794" y="2371995"/>
            <a:ext cx="4171709" cy="4686101"/>
          </a:xfrm>
          <a:prstGeom prst="rect">
            <a:avLst/>
          </a:prstGeom>
        </p:spPr>
      </p:pic>
      <p:pic>
        <p:nvPicPr>
          <p:cNvPr id="26" name="Hình ảnh 25" descr="Ảnh có chứa văn bản, vật chứa, thùng&#10;&#10;Mô tả được tạo tự động">
            <a:extLst>
              <a:ext uri="{FF2B5EF4-FFF2-40B4-BE49-F238E27FC236}">
                <a16:creationId xmlns:a16="http://schemas.microsoft.com/office/drawing/2014/main" id="{811E020E-BDE2-20BC-6DC8-4B26E8AFF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1944" b="85125" l="35677" r="48385">
                        <a14:foregroundMark x1="42760" y1="55228" x2="42865" y2="56996"/>
                        <a14:foregroundMark x1="42760" y1="58910" x2="40990" y2="57879"/>
                        <a14:foregroundMark x1="41146" y1="66568" x2="43229" y2="70250"/>
                        <a14:foregroundMark x1="44531" y1="68483" x2="43958" y2="58616"/>
                        <a14:foregroundMark x1="37240" y1="84389" x2="37135" y2="85125"/>
                        <a14:foregroundMark x1="41615" y1="72459" x2="42292" y2="75110"/>
                      </a14:backgroundRemoval>
                    </a14:imgEffect>
                  </a14:imgLayer>
                </a14:imgProps>
              </a:ext>
              <a:ext uri="{28A0092B-C50C-407E-A947-70E740481C1C}">
                <a14:useLocalDpi xmlns:a14="http://schemas.microsoft.com/office/drawing/2010/main" val="0"/>
              </a:ext>
            </a:extLst>
          </a:blip>
          <a:srcRect l="34101" t="14212" r="50000" b="8271"/>
          <a:stretch/>
        </p:blipFill>
        <p:spPr>
          <a:xfrm>
            <a:off x="9345617" y="1884506"/>
            <a:ext cx="3000375" cy="5173590"/>
          </a:xfrm>
          <a:prstGeom prst="rect">
            <a:avLst/>
          </a:prstGeom>
        </p:spPr>
      </p:pic>
      <p:pic>
        <p:nvPicPr>
          <p:cNvPr id="27" name="Hình ảnh 26" descr="Ảnh có chứa văn bản&#10;&#10;Mô tả được tạo tự động">
            <a:extLst>
              <a:ext uri="{FF2B5EF4-FFF2-40B4-BE49-F238E27FC236}">
                <a16:creationId xmlns:a16="http://schemas.microsoft.com/office/drawing/2014/main" id="{00A2686E-7A1F-CB96-BE13-108F5355B12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1224" y1="29490" x2="22755" y2="30918"/>
                      </a14:backgroundRemoval>
                    </a14:imgEffect>
                  </a14:imgLayer>
                </a14:imgProps>
              </a:ext>
              <a:ext uri="{28A0092B-C50C-407E-A947-70E740481C1C}">
                <a14:useLocalDpi xmlns:a14="http://schemas.microsoft.com/office/drawing/2010/main" val="0"/>
              </a:ext>
            </a:extLst>
          </a:blip>
          <a:srcRect l="10075" r="21597" b="11606"/>
          <a:stretch/>
        </p:blipFill>
        <p:spPr>
          <a:xfrm rot="903606">
            <a:off x="6733072" y="2408237"/>
            <a:ext cx="2206320" cy="2854228"/>
          </a:xfrm>
          <a:prstGeom prst="rect">
            <a:avLst/>
          </a:prstGeom>
        </p:spPr>
      </p:pic>
      <p:pic>
        <p:nvPicPr>
          <p:cNvPr id="17" name="Tieng-buoc-chan-di-cham-www_tiengdong_com">
            <a:hlinkClick r:id="" action="ppaction://media"/>
            <a:extLst>
              <a:ext uri="{FF2B5EF4-FFF2-40B4-BE49-F238E27FC236}">
                <a16:creationId xmlns:a16="http://schemas.microsoft.com/office/drawing/2014/main" id="{59ABB2C1-EFBE-024D-66AE-811847BB70CD}"/>
              </a:ext>
            </a:extLst>
          </p:cNvPr>
          <p:cNvPicPr>
            <a:picLocks noChangeAspect="1"/>
          </p:cNvPicPr>
          <p:nvPr>
            <a:audioFile r:link="rId1"/>
            <p:extLst>
              <p:ext uri="{DAA4B4D4-6D71-4841-9C94-3DE7FCFB9230}">
                <p14:media xmlns:p14="http://schemas.microsoft.com/office/powerpoint/2010/main" r:embed="rId2">
                  <p14:trim end="12487.875"/>
                </p14:media>
              </p:ext>
            </p:extLst>
          </p:nvPr>
        </p:nvPicPr>
        <p:blipFill>
          <a:blip r:embed="rId12"/>
          <a:stretch>
            <a:fillRect/>
          </a:stretch>
        </p:blipFill>
        <p:spPr>
          <a:xfrm>
            <a:off x="5677458" y="-656725"/>
            <a:ext cx="609600" cy="609600"/>
          </a:xfrm>
          <a:prstGeom prst="rect">
            <a:avLst/>
          </a:prstGeom>
        </p:spPr>
      </p:pic>
    </p:spTree>
    <p:extLst>
      <p:ext uri="{BB962C8B-B14F-4D97-AF65-F5344CB8AC3E}">
        <p14:creationId xmlns:p14="http://schemas.microsoft.com/office/powerpoint/2010/main" val="21104427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7"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79167E-6 1.11022E-16 L 0.38373 0.02106 " pathEditMode="relative" rAng="0" ptsTypes="AA">
                                      <p:cBhvr>
                                        <p:cTn id="13" dur="2000" fill="hold"/>
                                        <p:tgtEl>
                                          <p:spTgt spid="24"/>
                                        </p:tgtEl>
                                        <p:attrNameLst>
                                          <p:attrName>ppt_x</p:attrName>
                                          <p:attrName>ppt_y</p:attrName>
                                        </p:attrNameLst>
                                      </p:cBhvr>
                                      <p:rCtr x="19180" y="1042"/>
                                    </p:animMotion>
                                  </p:childTnLst>
                                </p:cTn>
                              </p:par>
                              <p:par>
                                <p:cTn id="14" presetID="32" presetClass="emph" presetSubtype="0" repeatCount="indefinite" fill="hold" nodeType="withEffect">
                                  <p:stCondLst>
                                    <p:cond delay="0"/>
                                  </p:stCondLst>
                                  <p:endCondLst>
                                    <p:cond evt="onNext" delay="0">
                                      <p:tgtEl>
                                        <p:sldTgt/>
                                      </p:tgtEl>
                                    </p:cond>
                                  </p:endCondLst>
                                  <p:childTnLst>
                                    <p:animRot by="120000">
                                      <p:cBhvr>
                                        <p:cTn id="15" dur="100" fill="hold">
                                          <p:stCondLst>
                                            <p:cond delay="0"/>
                                          </p:stCondLst>
                                        </p:cTn>
                                        <p:tgtEl>
                                          <p:spTgt spid="24"/>
                                        </p:tgtEl>
                                        <p:attrNameLst>
                                          <p:attrName>r</p:attrName>
                                        </p:attrNameLst>
                                      </p:cBhvr>
                                    </p:animRot>
                                    <p:animRot by="-240000">
                                      <p:cBhvr>
                                        <p:cTn id="16" dur="200" fill="hold">
                                          <p:stCondLst>
                                            <p:cond delay="200"/>
                                          </p:stCondLst>
                                        </p:cTn>
                                        <p:tgtEl>
                                          <p:spTgt spid="24"/>
                                        </p:tgtEl>
                                        <p:attrNameLst>
                                          <p:attrName>r</p:attrName>
                                        </p:attrNameLst>
                                      </p:cBhvr>
                                    </p:animRot>
                                    <p:animRot by="240000">
                                      <p:cBhvr>
                                        <p:cTn id="17" dur="200" fill="hold">
                                          <p:stCondLst>
                                            <p:cond delay="400"/>
                                          </p:stCondLst>
                                        </p:cTn>
                                        <p:tgtEl>
                                          <p:spTgt spid="24"/>
                                        </p:tgtEl>
                                        <p:attrNameLst>
                                          <p:attrName>r</p:attrName>
                                        </p:attrNameLst>
                                      </p:cBhvr>
                                    </p:animRot>
                                    <p:animRot by="-240000">
                                      <p:cBhvr>
                                        <p:cTn id="18" dur="200" fill="hold">
                                          <p:stCondLst>
                                            <p:cond delay="600"/>
                                          </p:stCondLst>
                                        </p:cTn>
                                        <p:tgtEl>
                                          <p:spTgt spid="24"/>
                                        </p:tgtEl>
                                        <p:attrNameLst>
                                          <p:attrName>r</p:attrName>
                                        </p:attrNameLst>
                                      </p:cBhvr>
                                    </p:animRot>
                                    <p:animRot by="120000">
                                      <p:cBhvr>
                                        <p:cTn id="19" dur="200" fill="hold">
                                          <p:stCondLst>
                                            <p:cond delay="800"/>
                                          </p:stCondLst>
                                        </p:cTn>
                                        <p:tgtEl>
                                          <p:spTgt spid="24"/>
                                        </p:tgtEl>
                                        <p:attrNameLst>
                                          <p:attrName>r</p:attrName>
                                        </p:attrNameLst>
                                      </p:cBhvr>
                                    </p:animRot>
                                  </p:childTnLst>
                                </p:cTn>
                              </p:par>
                            </p:childTnLst>
                          </p:cTn>
                        </p:par>
                        <p:par>
                          <p:cTn id="20" fill="hold">
                            <p:stCondLst>
                              <p:cond delay="2637"/>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3137"/>
                            </p:stCondLst>
                            <p:childTnLst>
                              <p:par>
                                <p:cTn id="26" presetID="10"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37" presetClass="path" presetSubtype="0" accel="50000" decel="50000" fill="hold" nodeType="withEffect">
                                  <p:stCondLst>
                                    <p:cond delay="0"/>
                                  </p:stCondLst>
                                  <p:childTnLst>
                                    <p:animMotion origin="layout" path="M 1.66667E-6 7.40741E-7 L 0.06706 -0.13542 C 0.08099 -0.16597 0.10195 -0.18218 0.12396 -0.18218 C 0.14896 -0.18218 0.16901 -0.16597 0.18294 -0.13542 L 0.25 7.40741E-7 " pathEditMode="relative" rAng="0" ptsTypes="AAAAA">
                                      <p:cBhvr>
                                        <p:cTn id="30" dur="2000" fill="hold"/>
                                        <p:tgtEl>
                                          <p:spTgt spid="27"/>
                                        </p:tgtEl>
                                        <p:attrNameLst>
                                          <p:attrName>ppt_x</p:attrName>
                                          <p:attrName>ppt_y</p:attrName>
                                        </p:attrNameLst>
                                      </p:cBhvr>
                                      <p:rCtr x="12500" y="-9120"/>
                                    </p:animMotion>
                                  </p:childTnLst>
                                </p:cTn>
                              </p:par>
                            </p:childTnLst>
                          </p:cTn>
                        </p:par>
                        <p:par>
                          <p:cTn id="31" fill="hold">
                            <p:stCondLst>
                              <p:cond delay="5137"/>
                            </p:stCondLst>
                            <p:childTnLst>
                              <p:par>
                                <p:cTn id="32" presetID="10" presetClass="exit" presetSubtype="0" fill="hold" nodeType="after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par>
                          <p:cTn id="35" fill="hold">
                            <p:stCondLst>
                              <p:cond delay="5637"/>
                            </p:stCondLst>
                            <p:childTnLst>
                              <p:par>
                                <p:cTn id="36" presetID="32" presetClass="emph" presetSubtype="0" fill="hold" nodeType="afterEffect">
                                  <p:stCondLst>
                                    <p:cond delay="0"/>
                                  </p:stCondLst>
                                  <p:childTnLst>
                                    <p:animRot by="120000">
                                      <p:cBhvr>
                                        <p:cTn id="37" dur="100" fill="hold">
                                          <p:stCondLst>
                                            <p:cond delay="0"/>
                                          </p:stCondLst>
                                        </p:cTn>
                                        <p:tgtEl>
                                          <p:spTgt spid="26"/>
                                        </p:tgtEl>
                                        <p:attrNameLst>
                                          <p:attrName>r</p:attrName>
                                        </p:attrNameLst>
                                      </p:cBhvr>
                                    </p:animRot>
                                    <p:animRot by="-240000">
                                      <p:cBhvr>
                                        <p:cTn id="38" dur="200" fill="hold">
                                          <p:stCondLst>
                                            <p:cond delay="200"/>
                                          </p:stCondLst>
                                        </p:cTn>
                                        <p:tgtEl>
                                          <p:spTgt spid="26"/>
                                        </p:tgtEl>
                                        <p:attrNameLst>
                                          <p:attrName>r</p:attrName>
                                        </p:attrNameLst>
                                      </p:cBhvr>
                                    </p:animRot>
                                    <p:animRot by="240000">
                                      <p:cBhvr>
                                        <p:cTn id="39" dur="200" fill="hold">
                                          <p:stCondLst>
                                            <p:cond delay="400"/>
                                          </p:stCondLst>
                                        </p:cTn>
                                        <p:tgtEl>
                                          <p:spTgt spid="26"/>
                                        </p:tgtEl>
                                        <p:attrNameLst>
                                          <p:attrName>r</p:attrName>
                                        </p:attrNameLst>
                                      </p:cBhvr>
                                    </p:animRot>
                                    <p:animRot by="-240000">
                                      <p:cBhvr>
                                        <p:cTn id="40" dur="200" fill="hold">
                                          <p:stCondLst>
                                            <p:cond delay="600"/>
                                          </p:stCondLst>
                                        </p:cTn>
                                        <p:tgtEl>
                                          <p:spTgt spid="26"/>
                                        </p:tgtEl>
                                        <p:attrNameLst>
                                          <p:attrName>r</p:attrName>
                                        </p:attrNameLst>
                                      </p:cBhvr>
                                    </p:animRot>
                                    <p:animRot by="120000">
                                      <p:cBhvr>
                                        <p:cTn id="41" dur="200" fill="hold">
                                          <p:stCondLst>
                                            <p:cond delay="800"/>
                                          </p:stCondLst>
                                        </p:cTn>
                                        <p:tgtEl>
                                          <p:spTgt spid="26"/>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42"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7B53BFC-6D1C-42CD-EBA9-A0BD270E4637}"/>
              </a:ext>
            </a:extLst>
          </p:cNvPr>
          <p:cNvPicPr>
            <a:picLocks noChangeAspect="1"/>
          </p:cNvPicPr>
          <p:nvPr/>
        </p:nvPicPr>
        <p:blipFill rotWithShape="1">
          <a:blip r:embed="rId4">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8" name="Hình ảnh 7" descr="Ảnh có chứa văn bản, vật chứa, thùng&#10;&#10;Mô tả được tạo tự động">
            <a:extLst>
              <a:ext uri="{FF2B5EF4-FFF2-40B4-BE49-F238E27FC236}">
                <a16:creationId xmlns:a16="http://schemas.microsoft.com/office/drawing/2014/main" id="{2C5AE976-D347-D7BC-C3D3-DE46C2009C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944" b="85125" l="35677" r="48385">
                        <a14:foregroundMark x1="42760" y1="55228" x2="42865" y2="56996"/>
                        <a14:foregroundMark x1="42760" y1="58910" x2="40990" y2="57879"/>
                        <a14:foregroundMark x1="41146" y1="66568" x2="43229" y2="70250"/>
                        <a14:foregroundMark x1="44531" y1="68483" x2="43958" y2="58616"/>
                        <a14:foregroundMark x1="37240" y1="84389" x2="37135" y2="85125"/>
                        <a14:foregroundMark x1="41615" y1="72459" x2="42292" y2="75110"/>
                      </a14:backgroundRemoval>
                    </a14:imgEffect>
                  </a14:imgLayer>
                </a14:imgProps>
              </a:ext>
              <a:ext uri="{28A0092B-C50C-407E-A947-70E740481C1C}">
                <a14:useLocalDpi xmlns:a14="http://schemas.microsoft.com/office/drawing/2010/main" val="0"/>
              </a:ext>
            </a:extLst>
          </a:blip>
          <a:srcRect l="34101" t="14212" r="50000" b="8271"/>
          <a:stretch/>
        </p:blipFill>
        <p:spPr>
          <a:xfrm>
            <a:off x="9345617" y="1884506"/>
            <a:ext cx="3000375" cy="5173590"/>
          </a:xfrm>
          <a:prstGeom prst="rect">
            <a:avLst/>
          </a:prstGeom>
        </p:spPr>
      </p:pic>
      <p:grpSp>
        <p:nvGrpSpPr>
          <p:cNvPr id="5" name="Nhóm 4">
            <a:extLst>
              <a:ext uri="{FF2B5EF4-FFF2-40B4-BE49-F238E27FC236}">
                <a16:creationId xmlns:a16="http://schemas.microsoft.com/office/drawing/2014/main" id="{1C4176B4-DFDA-B897-CA0D-689E4EB149E8}"/>
              </a:ext>
            </a:extLst>
          </p:cNvPr>
          <p:cNvGrpSpPr/>
          <p:nvPr/>
        </p:nvGrpSpPr>
        <p:grpSpPr>
          <a:xfrm>
            <a:off x="108284" y="327863"/>
            <a:ext cx="11850354" cy="3101137"/>
            <a:chOff x="357463" y="1612977"/>
            <a:chExt cx="9589649" cy="4209572"/>
          </a:xfrm>
        </p:grpSpPr>
        <p:sp>
          <p:nvSpPr>
            <p:cNvPr id="6" name="Rectangle: Rounded Corners 9">
              <a:extLst>
                <a:ext uri="{FF2B5EF4-FFF2-40B4-BE49-F238E27FC236}">
                  <a16:creationId xmlns:a16="http://schemas.microsoft.com/office/drawing/2014/main" id="{E7914EC8-D51F-1E73-8C0D-B87009DDB62C}"/>
                </a:ext>
              </a:extLst>
            </p:cNvPr>
            <p:cNvSpPr/>
            <p:nvPr/>
          </p:nvSpPr>
          <p:spPr>
            <a:xfrm>
              <a:off x="357463" y="1612977"/>
              <a:ext cx="9589649" cy="4209572"/>
            </a:xfrm>
            <a:custGeom>
              <a:avLst/>
              <a:gdLst>
                <a:gd name="connsiteX0" fmla="*/ 0 w 9589649"/>
                <a:gd name="connsiteY0" fmla="*/ 419779 h 4209572"/>
                <a:gd name="connsiteX1" fmla="*/ 419779 w 9589649"/>
                <a:gd name="connsiteY1" fmla="*/ 0 h 4209572"/>
                <a:gd name="connsiteX2" fmla="*/ 9169870 w 9589649"/>
                <a:gd name="connsiteY2" fmla="*/ 0 h 4209572"/>
                <a:gd name="connsiteX3" fmla="*/ 9589649 w 9589649"/>
                <a:gd name="connsiteY3" fmla="*/ 419779 h 4209572"/>
                <a:gd name="connsiteX4" fmla="*/ 9589649 w 9589649"/>
                <a:gd name="connsiteY4" fmla="*/ 3789793 h 4209572"/>
                <a:gd name="connsiteX5" fmla="*/ 9169870 w 9589649"/>
                <a:gd name="connsiteY5" fmla="*/ 4209572 h 4209572"/>
                <a:gd name="connsiteX6" fmla="*/ 419779 w 9589649"/>
                <a:gd name="connsiteY6" fmla="*/ 4209572 h 4209572"/>
                <a:gd name="connsiteX7" fmla="*/ 0 w 9589649"/>
                <a:gd name="connsiteY7" fmla="*/ 3789793 h 4209572"/>
                <a:gd name="connsiteX8" fmla="*/ 0 w 9589649"/>
                <a:gd name="connsiteY8" fmla="*/ 419779 h 42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649" h="4209572" fill="none" extrusionOk="0">
                  <a:moveTo>
                    <a:pt x="0" y="419779"/>
                  </a:moveTo>
                  <a:cubicBezTo>
                    <a:pt x="1354" y="224589"/>
                    <a:pt x="198057" y="16978"/>
                    <a:pt x="419779" y="0"/>
                  </a:cubicBezTo>
                  <a:cubicBezTo>
                    <a:pt x="4262846" y="72427"/>
                    <a:pt x="7777793" y="61419"/>
                    <a:pt x="9169870" y="0"/>
                  </a:cubicBezTo>
                  <a:cubicBezTo>
                    <a:pt x="9398269" y="-23670"/>
                    <a:pt x="9560951" y="179261"/>
                    <a:pt x="9589649" y="419779"/>
                  </a:cubicBezTo>
                  <a:cubicBezTo>
                    <a:pt x="9690525" y="1248054"/>
                    <a:pt x="9482336" y="2120858"/>
                    <a:pt x="9589649" y="3789793"/>
                  </a:cubicBezTo>
                  <a:cubicBezTo>
                    <a:pt x="9592146" y="4008956"/>
                    <a:pt x="9376366" y="4181163"/>
                    <a:pt x="9169870" y="4209572"/>
                  </a:cubicBezTo>
                  <a:cubicBezTo>
                    <a:pt x="4868958" y="4239399"/>
                    <a:pt x="1785661" y="4130266"/>
                    <a:pt x="419779" y="4209572"/>
                  </a:cubicBezTo>
                  <a:cubicBezTo>
                    <a:pt x="223305" y="4205574"/>
                    <a:pt x="-41992" y="4029935"/>
                    <a:pt x="0" y="3789793"/>
                  </a:cubicBezTo>
                  <a:cubicBezTo>
                    <a:pt x="50037" y="2214292"/>
                    <a:pt x="770" y="1938894"/>
                    <a:pt x="0" y="419779"/>
                  </a:cubicBezTo>
                  <a:close/>
                </a:path>
                <a:path w="9589649" h="4209572" stroke="0" extrusionOk="0">
                  <a:moveTo>
                    <a:pt x="0" y="419779"/>
                  </a:moveTo>
                  <a:cubicBezTo>
                    <a:pt x="26547" y="195177"/>
                    <a:pt x="193306" y="11177"/>
                    <a:pt x="419779" y="0"/>
                  </a:cubicBezTo>
                  <a:cubicBezTo>
                    <a:pt x="2026129" y="123000"/>
                    <a:pt x="5036198" y="-96860"/>
                    <a:pt x="9169870" y="0"/>
                  </a:cubicBezTo>
                  <a:cubicBezTo>
                    <a:pt x="9376635" y="-19109"/>
                    <a:pt x="9606887" y="153189"/>
                    <a:pt x="9589649" y="419779"/>
                  </a:cubicBezTo>
                  <a:cubicBezTo>
                    <a:pt x="9592822" y="1360503"/>
                    <a:pt x="9683916" y="2132522"/>
                    <a:pt x="9589649" y="3789793"/>
                  </a:cubicBezTo>
                  <a:cubicBezTo>
                    <a:pt x="9565006" y="4030559"/>
                    <a:pt x="9387829" y="4207301"/>
                    <a:pt x="9169870" y="4209572"/>
                  </a:cubicBezTo>
                  <a:cubicBezTo>
                    <a:pt x="7792777" y="4048865"/>
                    <a:pt x="1979016" y="4249239"/>
                    <a:pt x="419779" y="4209572"/>
                  </a:cubicBezTo>
                  <a:cubicBezTo>
                    <a:pt x="151371" y="4202186"/>
                    <a:pt x="-38495" y="4004192"/>
                    <a:pt x="0" y="3789793"/>
                  </a:cubicBezTo>
                  <a:cubicBezTo>
                    <a:pt x="32216" y="2888070"/>
                    <a:pt x="57206" y="1797441"/>
                    <a:pt x="0" y="41977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16">
              <a:extLst>
                <a:ext uri="{FF2B5EF4-FFF2-40B4-BE49-F238E27FC236}">
                  <a16:creationId xmlns:a16="http://schemas.microsoft.com/office/drawing/2014/main" id="{BEF39AC4-9EBD-3E30-CE88-1C22F7CA4446}"/>
                </a:ext>
              </a:extLst>
            </p:cNvPr>
            <p:cNvSpPr txBox="1"/>
            <p:nvPr/>
          </p:nvSpPr>
          <p:spPr>
            <a:xfrm>
              <a:off x="574485" y="1612977"/>
              <a:ext cx="9232161" cy="3926416"/>
            </a:xfrm>
            <a:prstGeom prst="rect">
              <a:avLst/>
            </a:prstGeom>
            <a:noFill/>
          </p:spPr>
          <p:txBody>
            <a:bodyPr wrap="square" rtlCol="0">
              <a:spAutoFit/>
            </a:bodyPr>
            <a:lstStyle/>
            <a:p>
              <a:pPr algn="just"/>
              <a:r>
                <a:rPr lang="en-US" sz="4500" b="1" dirty="0"/>
                <a:t>Em </a:t>
              </a:r>
              <a:r>
                <a:rPr lang="en-US" sz="4500" b="1" dirty="0" err="1"/>
                <a:t>làm</a:t>
              </a:r>
              <a:r>
                <a:rPr lang="en-US" sz="4500" b="1" dirty="0"/>
                <a:t> như </a:t>
              </a:r>
              <a:r>
                <a:rPr lang="en-US" sz="4500" b="1" dirty="0" err="1"/>
                <a:t>vậy</a:t>
              </a:r>
              <a:r>
                <a:rPr lang="en-US" sz="4500" b="1" dirty="0"/>
                <a:t> </a:t>
              </a:r>
              <a:r>
                <a:rPr lang="en-US" sz="4500" b="1" dirty="0" err="1"/>
                <a:t>vừa</a:t>
              </a:r>
              <a:r>
                <a:rPr lang="en-US" sz="4500" b="1" dirty="0"/>
                <a:t> </a:t>
              </a:r>
              <a:r>
                <a:rPr lang="en-US" sz="4500" b="1" dirty="0" err="1"/>
                <a:t>bảo</a:t>
              </a:r>
              <a:r>
                <a:rPr lang="en-US" sz="4500" b="1" dirty="0"/>
                <a:t> vệ </a:t>
              </a:r>
              <a:r>
                <a:rPr lang="en-US" sz="4500" b="1" dirty="0" err="1"/>
                <a:t>được</a:t>
              </a:r>
              <a:r>
                <a:rPr lang="en-US" sz="4500" b="1" dirty="0"/>
                <a:t> môi </a:t>
              </a:r>
              <a:r>
                <a:rPr lang="en-US" sz="4500" b="1" dirty="0" err="1"/>
                <a:t>trường</a:t>
              </a:r>
              <a:r>
                <a:rPr lang="en-US" sz="4500" b="1" dirty="0"/>
                <a:t> </a:t>
              </a:r>
              <a:r>
                <a:rPr lang="en-US" sz="4500" b="1" dirty="0" err="1"/>
                <a:t>sống</a:t>
              </a:r>
              <a:r>
                <a:rPr lang="en-US" sz="4500" b="1" dirty="0"/>
                <a:t> </a:t>
              </a:r>
              <a:r>
                <a:rPr lang="en-US" sz="4500" b="1" dirty="0" err="1"/>
                <a:t>của</a:t>
              </a:r>
              <a:r>
                <a:rPr lang="en-US" sz="4500" b="1" dirty="0"/>
                <a:t> </a:t>
              </a:r>
              <a:r>
                <a:rPr lang="en-US" sz="4500" b="1" dirty="0" err="1"/>
                <a:t>tất</a:t>
              </a:r>
              <a:r>
                <a:rPr lang="en-US" sz="4500" b="1" dirty="0"/>
                <a:t> cả </a:t>
              </a:r>
              <a:r>
                <a:rPr lang="en-US" sz="4500" b="1" dirty="0" err="1"/>
                <a:t>mọi</a:t>
              </a:r>
              <a:r>
                <a:rPr lang="en-US" sz="4500" b="1" dirty="0"/>
                <a:t> </a:t>
              </a:r>
              <a:r>
                <a:rPr lang="en-US" sz="4500" b="1" dirty="0" err="1"/>
                <a:t>người</a:t>
              </a:r>
              <a:r>
                <a:rPr lang="en-US" sz="4500" b="1" dirty="0"/>
                <a:t> </a:t>
              </a:r>
              <a:r>
                <a:rPr lang="en-US" sz="4500" b="1" dirty="0" err="1"/>
                <a:t>vừa</a:t>
              </a:r>
              <a:r>
                <a:rPr lang="en-US" sz="4500" b="1" dirty="0"/>
                <a:t> </a:t>
              </a:r>
              <a:r>
                <a:rPr lang="en-US" sz="4500" b="1" dirty="0" err="1"/>
                <a:t>giúp</a:t>
              </a:r>
              <a:r>
                <a:rPr lang="en-US" sz="4500" b="1" dirty="0"/>
                <a:t> mỹ quan </a:t>
              </a:r>
              <a:r>
                <a:rPr lang="en-US" sz="4500" b="1" dirty="0" err="1"/>
                <a:t>của</a:t>
              </a:r>
              <a:r>
                <a:rPr lang="en-US" sz="4500" b="1" dirty="0"/>
                <a:t> </a:t>
              </a:r>
              <a:r>
                <a:rPr lang="en-US" sz="4500" b="1" dirty="0" err="1"/>
                <a:t>địa</a:t>
              </a:r>
              <a:r>
                <a:rPr lang="en-US" sz="4500" b="1" dirty="0"/>
                <a:t> phương </a:t>
              </a:r>
              <a:r>
                <a:rPr lang="en-US" sz="4500" b="1" dirty="0" err="1"/>
                <a:t>sạch</a:t>
              </a:r>
              <a:r>
                <a:rPr lang="en-US" sz="4500" b="1" dirty="0"/>
                <a:t> </a:t>
              </a:r>
              <a:r>
                <a:rPr lang="en-US" sz="4500" b="1" dirty="0" err="1"/>
                <a:t>đẹp</a:t>
              </a:r>
              <a:r>
                <a:rPr lang="en-US" sz="4500" b="1" dirty="0"/>
                <a:t> </a:t>
              </a:r>
              <a:r>
                <a:rPr lang="en-US" sz="4500" b="1" dirty="0" err="1"/>
                <a:t>lại</a:t>
              </a:r>
              <a:r>
                <a:rPr lang="en-US" sz="4500" b="1" dirty="0"/>
                <a:t> </a:t>
              </a:r>
              <a:r>
                <a:rPr lang="en-US" sz="4500" b="1" dirty="0" err="1"/>
                <a:t>còn</a:t>
              </a:r>
              <a:r>
                <a:rPr lang="en-US" sz="4500" b="1" dirty="0"/>
                <a:t> </a:t>
              </a:r>
              <a:r>
                <a:rPr lang="en-US" sz="4500" b="1" dirty="0" err="1"/>
                <a:t>giúp</a:t>
              </a:r>
              <a:r>
                <a:rPr lang="en-US" sz="4500" b="1" dirty="0"/>
                <a:t> đỡ </a:t>
              </a:r>
              <a:r>
                <a:rPr lang="en-US" sz="4500" b="1" dirty="0" err="1"/>
                <a:t>được</a:t>
              </a:r>
              <a:r>
                <a:rPr lang="en-US" sz="4500" b="1" dirty="0"/>
                <a:t> </a:t>
              </a:r>
              <a:r>
                <a:rPr lang="en-US" sz="4500" b="1" dirty="0" err="1"/>
                <a:t>các</a:t>
              </a:r>
              <a:r>
                <a:rPr lang="en-US" sz="4500" b="1" dirty="0"/>
                <a:t> cô chú lao công. </a:t>
              </a:r>
              <a:endParaRPr lang="vi-VN" sz="4500" b="1" dirty="0"/>
            </a:p>
          </p:txBody>
        </p:sp>
      </p:grpSp>
      <p:pic>
        <p:nvPicPr>
          <p:cNvPr id="9" name="Hình ảnh 8">
            <a:extLst>
              <a:ext uri="{FF2B5EF4-FFF2-40B4-BE49-F238E27FC236}">
                <a16:creationId xmlns:a16="http://schemas.microsoft.com/office/drawing/2014/main" id="{1F54EE4E-2380-DE07-BA4B-A561C82A8D9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2449" l="21878" r="74449">
                        <a14:foregroundMark x1="58612" y1="13367" x2="45633" y2="13367"/>
                        <a14:foregroundMark x1="22694" y1="47959" x2="23020" y2="51327"/>
                        <a14:foregroundMark x1="21878" y1="48571" x2="21878" y2="49184"/>
                        <a14:foregroundMark x1="51347" y1="85000" x2="53959" y2="92449"/>
                        <a14:foregroundMark x1="53959" y1="92449" x2="55020" y2="92551"/>
                        <a14:foregroundMark x1="54531" y1="12143" x2="46531" y2="12551"/>
                      </a14:backgroundRemoval>
                    </a14:imgEffect>
                  </a14:imgLayer>
                </a14:imgProps>
              </a:ext>
              <a:ext uri="{28A0092B-C50C-407E-A947-70E740481C1C}">
                <a14:useLocalDpi xmlns:a14="http://schemas.microsoft.com/office/drawing/2010/main" val="0"/>
              </a:ext>
            </a:extLst>
          </a:blip>
          <a:srcRect l="15665" t="5080" r="18931" b="3085"/>
          <a:stretch/>
        </p:blipFill>
        <p:spPr>
          <a:xfrm>
            <a:off x="5255277" y="2540735"/>
            <a:ext cx="4171709" cy="4686101"/>
          </a:xfrm>
          <a:prstGeom prst="rect">
            <a:avLst/>
          </a:prstGeom>
        </p:spPr>
      </p:pic>
      <p:pic>
        <p:nvPicPr>
          <p:cNvPr id="13" name="Tieng-buoc-chan-di-cham-www_tiengdong_com">
            <a:hlinkClick r:id="" action="ppaction://media"/>
            <a:extLst>
              <a:ext uri="{FF2B5EF4-FFF2-40B4-BE49-F238E27FC236}">
                <a16:creationId xmlns:a16="http://schemas.microsoft.com/office/drawing/2014/main" id="{045EC2AC-88F7-4AD7-052E-4442711963F5}"/>
              </a:ext>
            </a:extLst>
          </p:cNvPr>
          <p:cNvPicPr>
            <a:picLocks noChangeAspect="1"/>
          </p:cNvPicPr>
          <p:nvPr>
            <a:audioFile r:link="rId1"/>
            <p:extLst>
              <p:ext uri="{DAA4B4D4-6D71-4841-9C94-3DE7FCFB9230}">
                <p14:media xmlns:p14="http://schemas.microsoft.com/office/powerpoint/2010/main" r:embed="rId2">
                  <p14:trim end="12487.875"/>
                </p14:media>
              </p:ext>
            </p:extLst>
          </p:nvPr>
        </p:nvPicPr>
        <p:blipFill>
          <a:blip r:embed="rId9"/>
          <a:stretch>
            <a:fillRect/>
          </a:stretch>
        </p:blipFill>
        <p:spPr>
          <a:xfrm>
            <a:off x="5677458" y="-656725"/>
            <a:ext cx="609600" cy="609600"/>
          </a:xfrm>
          <a:prstGeom prst="rect">
            <a:avLst/>
          </a:prstGeom>
        </p:spPr>
      </p:pic>
    </p:spTree>
    <p:extLst>
      <p:ext uri="{BB962C8B-B14F-4D97-AF65-F5344CB8AC3E}">
        <p14:creationId xmlns:p14="http://schemas.microsoft.com/office/powerpoint/2010/main" val="32860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7B53BFC-6D1C-42CD-EBA9-A0BD270E4637}"/>
              </a:ext>
            </a:extLst>
          </p:cNvPr>
          <p:cNvPicPr>
            <a:picLocks noChangeAspect="1"/>
          </p:cNvPicPr>
          <p:nvPr/>
        </p:nvPicPr>
        <p:blipFill rotWithShape="1">
          <a:blip r:embed="rId4">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8" name="Hình ảnh 7" descr="Ảnh có chứa văn bản, vật chứa, thùng&#10;&#10;Mô tả được tạo tự động">
            <a:extLst>
              <a:ext uri="{FF2B5EF4-FFF2-40B4-BE49-F238E27FC236}">
                <a16:creationId xmlns:a16="http://schemas.microsoft.com/office/drawing/2014/main" id="{2C5AE976-D347-D7BC-C3D3-DE46C2009C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944" b="85125" l="35677" r="48385">
                        <a14:foregroundMark x1="42760" y1="55228" x2="42865" y2="56996"/>
                        <a14:foregroundMark x1="42760" y1="58910" x2="40990" y2="57879"/>
                        <a14:foregroundMark x1="41146" y1="66568" x2="43229" y2="70250"/>
                        <a14:foregroundMark x1="44531" y1="68483" x2="43958" y2="58616"/>
                        <a14:foregroundMark x1="37240" y1="84389" x2="37135" y2="85125"/>
                        <a14:foregroundMark x1="41615" y1="72459" x2="42292" y2="75110"/>
                      </a14:backgroundRemoval>
                    </a14:imgEffect>
                  </a14:imgLayer>
                </a14:imgProps>
              </a:ext>
              <a:ext uri="{28A0092B-C50C-407E-A947-70E740481C1C}">
                <a14:useLocalDpi xmlns:a14="http://schemas.microsoft.com/office/drawing/2010/main" val="0"/>
              </a:ext>
            </a:extLst>
          </a:blip>
          <a:srcRect l="34101" t="14212" r="50000" b="8271"/>
          <a:stretch/>
        </p:blipFill>
        <p:spPr>
          <a:xfrm>
            <a:off x="9345617" y="1884506"/>
            <a:ext cx="3000375" cy="5173590"/>
          </a:xfrm>
          <a:prstGeom prst="rect">
            <a:avLst/>
          </a:prstGeom>
        </p:spPr>
      </p:pic>
      <p:grpSp>
        <p:nvGrpSpPr>
          <p:cNvPr id="10" name="Nhóm 9">
            <a:extLst>
              <a:ext uri="{FF2B5EF4-FFF2-40B4-BE49-F238E27FC236}">
                <a16:creationId xmlns:a16="http://schemas.microsoft.com/office/drawing/2014/main" id="{3862E44C-0E0E-4EDF-942D-A460F6F00331}"/>
              </a:ext>
            </a:extLst>
          </p:cNvPr>
          <p:cNvGrpSpPr/>
          <p:nvPr/>
        </p:nvGrpSpPr>
        <p:grpSpPr>
          <a:xfrm>
            <a:off x="170823" y="0"/>
            <a:ext cx="11850354" cy="3101137"/>
            <a:chOff x="357463" y="1612977"/>
            <a:chExt cx="9589649" cy="4209572"/>
          </a:xfrm>
        </p:grpSpPr>
        <p:sp>
          <p:nvSpPr>
            <p:cNvPr id="11" name="Rectangle: Rounded Corners 9">
              <a:extLst>
                <a:ext uri="{FF2B5EF4-FFF2-40B4-BE49-F238E27FC236}">
                  <a16:creationId xmlns:a16="http://schemas.microsoft.com/office/drawing/2014/main" id="{F2DE782D-924C-404E-0DDC-944D5E6385F9}"/>
                </a:ext>
              </a:extLst>
            </p:cNvPr>
            <p:cNvSpPr/>
            <p:nvPr/>
          </p:nvSpPr>
          <p:spPr>
            <a:xfrm>
              <a:off x="357463" y="1612977"/>
              <a:ext cx="9589649" cy="4209572"/>
            </a:xfrm>
            <a:custGeom>
              <a:avLst/>
              <a:gdLst>
                <a:gd name="connsiteX0" fmla="*/ 0 w 9589649"/>
                <a:gd name="connsiteY0" fmla="*/ 419779 h 4209572"/>
                <a:gd name="connsiteX1" fmla="*/ 419779 w 9589649"/>
                <a:gd name="connsiteY1" fmla="*/ 0 h 4209572"/>
                <a:gd name="connsiteX2" fmla="*/ 9169870 w 9589649"/>
                <a:gd name="connsiteY2" fmla="*/ 0 h 4209572"/>
                <a:gd name="connsiteX3" fmla="*/ 9589649 w 9589649"/>
                <a:gd name="connsiteY3" fmla="*/ 419779 h 4209572"/>
                <a:gd name="connsiteX4" fmla="*/ 9589649 w 9589649"/>
                <a:gd name="connsiteY4" fmla="*/ 3789793 h 4209572"/>
                <a:gd name="connsiteX5" fmla="*/ 9169870 w 9589649"/>
                <a:gd name="connsiteY5" fmla="*/ 4209572 h 4209572"/>
                <a:gd name="connsiteX6" fmla="*/ 419779 w 9589649"/>
                <a:gd name="connsiteY6" fmla="*/ 4209572 h 4209572"/>
                <a:gd name="connsiteX7" fmla="*/ 0 w 9589649"/>
                <a:gd name="connsiteY7" fmla="*/ 3789793 h 4209572"/>
                <a:gd name="connsiteX8" fmla="*/ 0 w 9589649"/>
                <a:gd name="connsiteY8" fmla="*/ 419779 h 42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649" h="4209572" fill="none" extrusionOk="0">
                  <a:moveTo>
                    <a:pt x="0" y="419779"/>
                  </a:moveTo>
                  <a:cubicBezTo>
                    <a:pt x="1354" y="224589"/>
                    <a:pt x="198057" y="16978"/>
                    <a:pt x="419779" y="0"/>
                  </a:cubicBezTo>
                  <a:cubicBezTo>
                    <a:pt x="4262846" y="72427"/>
                    <a:pt x="7777793" y="61419"/>
                    <a:pt x="9169870" y="0"/>
                  </a:cubicBezTo>
                  <a:cubicBezTo>
                    <a:pt x="9398269" y="-23670"/>
                    <a:pt x="9560951" y="179261"/>
                    <a:pt x="9589649" y="419779"/>
                  </a:cubicBezTo>
                  <a:cubicBezTo>
                    <a:pt x="9690525" y="1248054"/>
                    <a:pt x="9482336" y="2120858"/>
                    <a:pt x="9589649" y="3789793"/>
                  </a:cubicBezTo>
                  <a:cubicBezTo>
                    <a:pt x="9592146" y="4008956"/>
                    <a:pt x="9376366" y="4181163"/>
                    <a:pt x="9169870" y="4209572"/>
                  </a:cubicBezTo>
                  <a:cubicBezTo>
                    <a:pt x="4868958" y="4239399"/>
                    <a:pt x="1785661" y="4130266"/>
                    <a:pt x="419779" y="4209572"/>
                  </a:cubicBezTo>
                  <a:cubicBezTo>
                    <a:pt x="223305" y="4205574"/>
                    <a:pt x="-41992" y="4029935"/>
                    <a:pt x="0" y="3789793"/>
                  </a:cubicBezTo>
                  <a:cubicBezTo>
                    <a:pt x="50037" y="2214292"/>
                    <a:pt x="770" y="1938894"/>
                    <a:pt x="0" y="419779"/>
                  </a:cubicBezTo>
                  <a:close/>
                </a:path>
                <a:path w="9589649" h="4209572" stroke="0" extrusionOk="0">
                  <a:moveTo>
                    <a:pt x="0" y="419779"/>
                  </a:moveTo>
                  <a:cubicBezTo>
                    <a:pt x="26547" y="195177"/>
                    <a:pt x="193306" y="11177"/>
                    <a:pt x="419779" y="0"/>
                  </a:cubicBezTo>
                  <a:cubicBezTo>
                    <a:pt x="2026129" y="123000"/>
                    <a:pt x="5036198" y="-96860"/>
                    <a:pt x="9169870" y="0"/>
                  </a:cubicBezTo>
                  <a:cubicBezTo>
                    <a:pt x="9376635" y="-19109"/>
                    <a:pt x="9606887" y="153189"/>
                    <a:pt x="9589649" y="419779"/>
                  </a:cubicBezTo>
                  <a:cubicBezTo>
                    <a:pt x="9592822" y="1360503"/>
                    <a:pt x="9683916" y="2132522"/>
                    <a:pt x="9589649" y="3789793"/>
                  </a:cubicBezTo>
                  <a:cubicBezTo>
                    <a:pt x="9565006" y="4030559"/>
                    <a:pt x="9387829" y="4207301"/>
                    <a:pt x="9169870" y="4209572"/>
                  </a:cubicBezTo>
                  <a:cubicBezTo>
                    <a:pt x="7792777" y="4048865"/>
                    <a:pt x="1979016" y="4249239"/>
                    <a:pt x="419779" y="4209572"/>
                  </a:cubicBezTo>
                  <a:cubicBezTo>
                    <a:pt x="151371" y="4202186"/>
                    <a:pt x="-38495" y="4004192"/>
                    <a:pt x="0" y="3789793"/>
                  </a:cubicBezTo>
                  <a:cubicBezTo>
                    <a:pt x="32216" y="2888070"/>
                    <a:pt x="57206" y="1797441"/>
                    <a:pt x="0" y="41977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6">
              <a:extLst>
                <a:ext uri="{FF2B5EF4-FFF2-40B4-BE49-F238E27FC236}">
                  <a16:creationId xmlns:a16="http://schemas.microsoft.com/office/drawing/2014/main" id="{5BBC244D-7247-6936-ACC3-95E5AE9FE93F}"/>
                </a:ext>
              </a:extLst>
            </p:cNvPr>
            <p:cNvSpPr txBox="1"/>
            <p:nvPr/>
          </p:nvSpPr>
          <p:spPr>
            <a:xfrm>
              <a:off x="599146" y="1785699"/>
              <a:ext cx="9232161" cy="3634727"/>
            </a:xfrm>
            <a:prstGeom prst="rect">
              <a:avLst/>
            </a:prstGeom>
            <a:noFill/>
          </p:spPr>
          <p:txBody>
            <a:bodyPr wrap="square" rtlCol="0">
              <a:spAutoFit/>
            </a:bodyPr>
            <a:lstStyle/>
            <a:p>
              <a:pPr algn="just"/>
              <a:r>
                <a:rPr lang="en-US" sz="4200" b="1" dirty="0"/>
                <a:t>Để xây </a:t>
              </a:r>
              <a:r>
                <a:rPr lang="en-US" sz="4200" b="1" dirty="0" err="1"/>
                <a:t>dựng</a:t>
              </a:r>
              <a:r>
                <a:rPr lang="en-US" sz="4200" b="1" dirty="0"/>
                <a:t> </a:t>
              </a:r>
              <a:r>
                <a:rPr lang="en-US" sz="4200" b="1" dirty="0" err="1"/>
                <a:t>một</a:t>
              </a:r>
              <a:r>
                <a:rPr lang="en-US" sz="4200" b="1" dirty="0"/>
                <a:t> </a:t>
              </a:r>
              <a:r>
                <a:rPr lang="en-US" sz="4200" b="1" dirty="0" err="1"/>
                <a:t>cộng</a:t>
              </a:r>
              <a:r>
                <a:rPr lang="en-US" sz="4200" b="1" dirty="0"/>
                <a:t> </a:t>
              </a:r>
              <a:r>
                <a:rPr lang="en-US" sz="4200" b="1" dirty="0" err="1"/>
                <a:t>đồng</a:t>
              </a:r>
              <a:r>
                <a:rPr lang="en-US" sz="4200" b="1" dirty="0"/>
                <a:t> </a:t>
              </a:r>
              <a:r>
                <a:rPr lang="en-US" sz="4200" b="1" dirty="0" err="1"/>
                <a:t>địa</a:t>
              </a:r>
              <a:r>
                <a:rPr lang="en-US" sz="4200" b="1" dirty="0"/>
                <a:t> phương </a:t>
              </a:r>
              <a:r>
                <a:rPr lang="en-US" sz="4200" b="1" dirty="0" err="1"/>
                <a:t>với</a:t>
              </a:r>
              <a:r>
                <a:rPr lang="en-US" sz="4200" b="1" dirty="0"/>
                <a:t> khung </a:t>
              </a:r>
              <a:r>
                <a:rPr lang="en-US" sz="4200" b="1" dirty="0" err="1"/>
                <a:t>cảnh</a:t>
              </a:r>
              <a:r>
                <a:rPr lang="en-US" sz="4200" b="1" dirty="0"/>
                <a:t> xanh, </a:t>
              </a:r>
              <a:r>
                <a:rPr lang="en-US" sz="4200" b="1" dirty="0" err="1"/>
                <a:t>sạch</a:t>
              </a:r>
              <a:r>
                <a:rPr lang="en-US" sz="4200" b="1" dirty="0"/>
                <a:t>, </a:t>
              </a:r>
              <a:r>
                <a:rPr lang="en-US" sz="4200" b="1" dirty="0" err="1"/>
                <a:t>đẹp</a:t>
              </a:r>
              <a:r>
                <a:rPr lang="en-US" sz="4200" b="1" dirty="0"/>
                <a:t>. Con </a:t>
              </a:r>
              <a:r>
                <a:rPr lang="en-US" sz="4200" b="1" dirty="0" err="1"/>
                <a:t>người</a:t>
              </a:r>
              <a:r>
                <a:rPr lang="en-US" sz="4200" b="1" dirty="0"/>
                <a:t> thì </a:t>
              </a:r>
              <a:r>
                <a:rPr lang="en-US" sz="4200" b="1" dirty="0" err="1"/>
                <a:t>khỏe</a:t>
              </a:r>
              <a:r>
                <a:rPr lang="en-US" sz="4200" b="1" dirty="0"/>
                <a:t> </a:t>
              </a:r>
              <a:r>
                <a:rPr lang="en-US" sz="4200" b="1" dirty="0" err="1"/>
                <a:t>mạnh</a:t>
              </a:r>
              <a:r>
                <a:rPr lang="en-US" sz="4200" b="1" dirty="0"/>
                <a:t>, </a:t>
              </a:r>
              <a:r>
                <a:rPr lang="en-US" sz="4200" b="1" dirty="0" err="1"/>
                <a:t>tràn</a:t>
              </a:r>
              <a:r>
                <a:rPr lang="en-US" sz="4200" b="1" dirty="0"/>
                <a:t> </a:t>
              </a:r>
              <a:r>
                <a:rPr lang="en-US" sz="4200" b="1" dirty="0" err="1"/>
                <a:t>đầy</a:t>
              </a:r>
              <a:r>
                <a:rPr lang="en-US" sz="4200" b="1" dirty="0"/>
                <a:t> </a:t>
              </a:r>
              <a:r>
                <a:rPr lang="en-US" sz="4200" b="1" dirty="0" err="1"/>
                <a:t>sức</a:t>
              </a:r>
              <a:r>
                <a:rPr lang="en-US" sz="4200" b="1" dirty="0"/>
                <a:t> </a:t>
              </a:r>
              <a:r>
                <a:rPr lang="en-US" sz="4200" b="1" dirty="0" err="1"/>
                <a:t>sống</a:t>
              </a:r>
              <a:r>
                <a:rPr lang="en-US" sz="4200" b="1" dirty="0"/>
                <a:t>, </a:t>
              </a:r>
              <a:r>
                <a:rPr lang="en-US" sz="4200" b="1" dirty="0" err="1"/>
                <a:t>chúng</a:t>
              </a:r>
              <a:r>
                <a:rPr lang="en-US" sz="4200" b="1" dirty="0"/>
                <a:t> ta sẽ </a:t>
              </a:r>
              <a:r>
                <a:rPr lang="en-US" sz="4200" b="1" dirty="0" err="1"/>
                <a:t>cùng</a:t>
              </a:r>
              <a:r>
                <a:rPr lang="en-US" sz="4200" b="1" dirty="0"/>
                <a:t> </a:t>
              </a:r>
              <a:r>
                <a:rPr lang="en-US" sz="4200" b="1" dirty="0" err="1"/>
                <a:t>tìm</a:t>
              </a:r>
              <a:r>
                <a:rPr lang="en-US" sz="4200" b="1" dirty="0"/>
                <a:t> </a:t>
              </a:r>
              <a:r>
                <a:rPr lang="en-US" sz="4200" b="1" dirty="0" err="1"/>
                <a:t>hiểu</a:t>
              </a:r>
              <a:r>
                <a:rPr lang="en-US" sz="4200" b="1" dirty="0"/>
                <a:t> </a:t>
              </a:r>
              <a:r>
                <a:rPr lang="en-US" sz="4200" b="1" dirty="0" err="1"/>
                <a:t>hoạt</a:t>
              </a:r>
              <a:r>
                <a:rPr lang="en-US" sz="4200" b="1" dirty="0"/>
                <a:t> </a:t>
              </a:r>
              <a:r>
                <a:rPr lang="en-US" sz="4200" b="1" dirty="0" err="1"/>
                <a:t>động</a:t>
              </a:r>
              <a:r>
                <a:rPr lang="en-US" sz="4200" b="1" dirty="0"/>
                <a:t> </a:t>
              </a:r>
              <a:r>
                <a:rPr lang="en-US" sz="4200" b="1" dirty="0" err="1"/>
                <a:t>tiếp</a:t>
              </a:r>
              <a:r>
                <a:rPr lang="en-US" sz="4200" b="1" dirty="0"/>
                <a:t> theo </a:t>
              </a:r>
              <a:r>
                <a:rPr lang="en-US" sz="4200" b="1" dirty="0" err="1"/>
                <a:t>của</a:t>
              </a:r>
              <a:r>
                <a:rPr lang="en-US" sz="4200" b="1" dirty="0"/>
                <a:t> </a:t>
              </a:r>
              <a:r>
                <a:rPr lang="en-US" sz="4200" b="1" dirty="0" err="1"/>
                <a:t>bài</a:t>
              </a:r>
              <a:r>
                <a:rPr lang="en-US" sz="4200" b="1" dirty="0"/>
                <a:t> </a:t>
              </a:r>
              <a:r>
                <a:rPr lang="en-US" sz="4200" b="1" dirty="0" err="1"/>
                <a:t>học</a:t>
              </a:r>
              <a:r>
                <a:rPr lang="en-US" sz="4200" b="1" dirty="0"/>
                <a:t> nhé!</a:t>
              </a:r>
              <a:endParaRPr lang="vi-VN" sz="4200" b="1" dirty="0"/>
            </a:p>
          </p:txBody>
        </p:sp>
      </p:grpSp>
      <p:pic>
        <p:nvPicPr>
          <p:cNvPr id="13" name="Tieng-buoc-chan-di-cham-www_tiengdong_com">
            <a:hlinkClick r:id="" action="ppaction://media"/>
            <a:extLst>
              <a:ext uri="{FF2B5EF4-FFF2-40B4-BE49-F238E27FC236}">
                <a16:creationId xmlns:a16="http://schemas.microsoft.com/office/drawing/2014/main" id="{045EC2AC-88F7-4AD7-052E-4442711963F5}"/>
              </a:ext>
            </a:extLst>
          </p:cNvPr>
          <p:cNvPicPr>
            <a:picLocks noChangeAspect="1"/>
          </p:cNvPicPr>
          <p:nvPr>
            <a:audioFile r:link="rId1"/>
            <p:extLst>
              <p:ext uri="{DAA4B4D4-6D71-4841-9C94-3DE7FCFB9230}">
                <p14:media xmlns:p14="http://schemas.microsoft.com/office/powerpoint/2010/main" r:embed="rId2">
                  <p14:trim end="12487.875"/>
                </p14:media>
              </p:ext>
            </p:extLst>
          </p:nvPr>
        </p:nvPicPr>
        <p:blipFill>
          <a:blip r:embed="rId7"/>
          <a:stretch>
            <a:fillRect/>
          </a:stretch>
        </p:blipFill>
        <p:spPr>
          <a:xfrm>
            <a:off x="5677458" y="-656725"/>
            <a:ext cx="609600" cy="609600"/>
          </a:xfrm>
          <a:prstGeom prst="rect">
            <a:avLst/>
          </a:prstGeom>
        </p:spPr>
      </p:pic>
      <p:pic>
        <p:nvPicPr>
          <p:cNvPr id="9" name="Hình ảnh 8">
            <a:extLst>
              <a:ext uri="{FF2B5EF4-FFF2-40B4-BE49-F238E27FC236}">
                <a16:creationId xmlns:a16="http://schemas.microsoft.com/office/drawing/2014/main" id="{1F54EE4E-2380-DE07-BA4B-A561C82A8D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143" b="92449" l="21878" r="74449">
                        <a14:foregroundMark x1="58612" y1="13367" x2="45633" y2="13367"/>
                        <a14:foregroundMark x1="22694" y1="47959" x2="23020" y2="51327"/>
                        <a14:foregroundMark x1="21878" y1="48571" x2="21878" y2="49184"/>
                        <a14:foregroundMark x1="51347" y1="85000" x2="53959" y2="92449"/>
                        <a14:foregroundMark x1="53959" y1="92449" x2="55020" y2="92551"/>
                        <a14:foregroundMark x1="54531" y1="12143" x2="46531" y2="12551"/>
                      </a14:backgroundRemoval>
                    </a14:imgEffect>
                  </a14:imgLayer>
                </a14:imgProps>
              </a:ext>
              <a:ext uri="{28A0092B-C50C-407E-A947-70E740481C1C}">
                <a14:useLocalDpi xmlns:a14="http://schemas.microsoft.com/office/drawing/2010/main" val="0"/>
              </a:ext>
            </a:extLst>
          </a:blip>
          <a:srcRect l="15665" t="5080" r="18931" b="3085"/>
          <a:stretch/>
        </p:blipFill>
        <p:spPr>
          <a:xfrm>
            <a:off x="5255277" y="2540735"/>
            <a:ext cx="4171709" cy="4686101"/>
          </a:xfrm>
          <a:prstGeom prst="rect">
            <a:avLst/>
          </a:prstGeom>
        </p:spPr>
      </p:pic>
    </p:spTree>
    <p:extLst>
      <p:ext uri="{BB962C8B-B14F-4D97-AF65-F5344CB8AC3E}">
        <p14:creationId xmlns:p14="http://schemas.microsoft.com/office/powerpoint/2010/main" val="362659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văn bản&#10;&#10;Mô tả được tạo tự động">
            <a:extLst>
              <a:ext uri="{FF2B5EF4-FFF2-40B4-BE49-F238E27FC236}">
                <a16:creationId xmlns:a16="http://schemas.microsoft.com/office/drawing/2014/main" id="{B0A37091-07F4-C9C1-6BDF-60276A0E4533}"/>
              </a:ext>
            </a:extLst>
          </p:cNvPr>
          <p:cNvPicPr>
            <a:picLocks noChangeAspect="1"/>
          </p:cNvPicPr>
          <p:nvPr/>
        </p:nvPicPr>
        <p:blipFill rotWithShape="1">
          <a:blip r:embed="rId3">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11" name="Hình chữ nhật: Góc Tròn 10">
            <a:extLst>
              <a:ext uri="{FF2B5EF4-FFF2-40B4-BE49-F238E27FC236}">
                <a16:creationId xmlns:a16="http://schemas.microsoft.com/office/drawing/2014/main" id="{D144B5F9-0F2C-2568-A0C8-D9D6EA519067}"/>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Hộp Văn bản 6">
            <a:extLst>
              <a:ext uri="{FF2B5EF4-FFF2-40B4-BE49-F238E27FC236}">
                <a16:creationId xmlns:a16="http://schemas.microsoft.com/office/drawing/2014/main" id="{D7417DB1-E215-A27B-B0EC-6830DD0526DD}"/>
              </a:ext>
            </a:extLst>
          </p:cNvPr>
          <p:cNvSpPr txBox="1"/>
          <p:nvPr/>
        </p:nvSpPr>
        <p:spPr>
          <a:xfrm>
            <a:off x="1194160" y="1498144"/>
            <a:ext cx="7329085" cy="5016758"/>
          </a:xfrm>
          <a:prstGeom prst="rect">
            <a:avLst/>
          </a:prstGeom>
          <a:noFill/>
        </p:spPr>
        <p:txBody>
          <a:bodyPr wrap="square">
            <a:spAutoFit/>
          </a:bodyPr>
          <a:lstStyle/>
          <a:p>
            <a:pPr algn="ct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Tìm</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hiểu</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một</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số</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việc</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làm</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gây</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lãng</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phí</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và</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có</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tác</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hại</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nên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môi</a:t>
            </a:r>
            <a:r>
              <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8000" dirty="0" err="1">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rPr>
              <a:t>trường</a:t>
            </a:r>
            <a:endParaRPr lang="en-US" sz="8000" dirty="0">
              <a:solidFill>
                <a:schemeClr val="accent4">
                  <a:lumMod val="20000"/>
                  <a:lumOff val="80000"/>
                </a:schemeClr>
              </a:solidFill>
              <a:effectLst>
                <a:glow rad="101600">
                  <a:schemeClr val="tx1">
                    <a:alpha val="60000"/>
                  </a:schemeClr>
                </a:glow>
                <a:outerShdw blurRad="50800" dist="38100" dir="18900000" algn="bl"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8" name="Hộp Văn bản 7">
            <a:extLst>
              <a:ext uri="{FF2B5EF4-FFF2-40B4-BE49-F238E27FC236}">
                <a16:creationId xmlns:a16="http://schemas.microsoft.com/office/drawing/2014/main" id="{501A0D55-9FFD-C3CA-BCC2-4E45149BFE4A}"/>
              </a:ext>
            </a:extLst>
          </p:cNvPr>
          <p:cNvSpPr txBox="1"/>
          <p:nvPr/>
        </p:nvSpPr>
        <p:spPr>
          <a:xfrm>
            <a:off x="2775207" y="515264"/>
            <a:ext cx="7342496" cy="1908215"/>
          </a:xfrm>
          <a:prstGeom prst="rect">
            <a:avLst/>
          </a:prstGeom>
          <a:noFill/>
        </p:spPr>
        <p:txBody>
          <a:bodyPr wrap="square" rtlCol="0">
            <a:spAutoFit/>
          </a:bodyPr>
          <a:lstStyle/>
          <a:p>
            <a:r>
              <a:rPr lang="en-US" sz="7000" b="1" dirty="0" err="1">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Hoạt</a:t>
            </a:r>
            <a:r>
              <a:rPr lang="en-US" sz="7000" b="1" dirty="0">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 </a:t>
            </a:r>
            <a:r>
              <a:rPr lang="en-US" sz="7000" b="1" dirty="0" err="1">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động</a:t>
            </a:r>
            <a:r>
              <a:rPr lang="en-US" sz="7000" b="1" dirty="0">
                <a:ln w="6600">
                  <a:solidFill>
                    <a:schemeClr val="accent2">
                      <a:lumMod val="50000"/>
                    </a:schemeClr>
                  </a:solidFill>
                  <a:prstDash val="solid"/>
                </a:ln>
                <a:solidFill>
                  <a:schemeClr val="accent4">
                    <a:lumMod val="20000"/>
                    <a:lumOff val="80000"/>
                  </a:schemeClr>
                </a:solidFill>
                <a:effectLst>
                  <a:outerShdw dist="38100" dir="2700000" algn="tl" rotWithShape="0">
                    <a:schemeClr val="accent2"/>
                  </a:outerShdw>
                </a:effectLst>
                <a:latin typeface="UTM Edwardian" panose="02040603050506020204" pitchFamily="18" charset="0"/>
              </a:rPr>
              <a:t> 1:</a:t>
            </a:r>
          </a:p>
          <a:p>
            <a:endParaRPr lang="en-US" sz="7000" dirty="0">
              <a:solidFill>
                <a:srgbClr val="B7AF98"/>
              </a:solidFill>
            </a:endParaRPr>
          </a:p>
        </p:txBody>
      </p:sp>
      <p:pic>
        <p:nvPicPr>
          <p:cNvPr id="19" name="Hình ảnh 18" descr="Ảnh có chứa mẫu họa&#10;&#10;Mô tả được tạo tự động">
            <a:extLst>
              <a:ext uri="{FF2B5EF4-FFF2-40B4-BE49-F238E27FC236}">
                <a16:creationId xmlns:a16="http://schemas.microsoft.com/office/drawing/2014/main" id="{E1554FA3-4D09-B0A8-D66C-4FAF61F0EB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0163" y1="22449" x2="45306" y2="25918"/>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709105" y="3579310"/>
            <a:ext cx="5043459" cy="3561091"/>
          </a:xfrm>
          <a:prstGeom prst="rect">
            <a:avLst/>
          </a:prstGeom>
        </p:spPr>
      </p:pic>
    </p:spTree>
    <p:extLst>
      <p:ext uri="{BB962C8B-B14F-4D97-AF65-F5344CB8AC3E}">
        <p14:creationId xmlns:p14="http://schemas.microsoft.com/office/powerpoint/2010/main" val="1918176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32" presetClass="emph" presetSubtype="0" repeatCount="indefinite" fill="hold" grpId="0" nodeType="withEffect">
                                  <p:stCondLst>
                                    <p:cond delay="0"/>
                                  </p:stCondLst>
                                  <p:endCondLst>
                                    <p:cond evt="onNext" delay="0">
                                      <p:tgtEl>
                                        <p:sldTgt/>
                                      </p:tgtEl>
                                    </p:cond>
                                  </p:end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P spid="8" grpId="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ED9DE88C9A0B4F855F48B5621C332F" ma:contentTypeVersion="11" ma:contentTypeDescription="Create a new document." ma:contentTypeScope="" ma:versionID="683bc67d93a6dd7f12ad6da105f08636">
  <xsd:schema xmlns:xsd="http://www.w3.org/2001/XMLSchema" xmlns:xs="http://www.w3.org/2001/XMLSchema" xmlns:p="http://schemas.microsoft.com/office/2006/metadata/properties" xmlns:ns3="3f1ec511-f7f7-42ec-871d-7c436ec7a518" xmlns:ns4="a2b22fbb-19bb-4a64-89c1-fa3c0762ae1e" targetNamespace="http://schemas.microsoft.com/office/2006/metadata/properties" ma:root="true" ma:fieldsID="be25d7e240d6d8efaa4cfbdcdf0ec2ee" ns3:_="" ns4:_="">
    <xsd:import namespace="3f1ec511-f7f7-42ec-871d-7c436ec7a518"/>
    <xsd:import namespace="a2b22fbb-19bb-4a64-89c1-fa3c0762ae1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1ec511-f7f7-42ec-871d-7c436ec7a5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b22fbb-19bb-4a64-89c1-fa3c0762ae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941374-FFA4-449C-ADE1-48731FF72A68}">
  <ds:schemaRefs>
    <ds:schemaRef ds:uri="http://www.w3.org/XML/1998/namespace"/>
    <ds:schemaRef ds:uri="http://purl.org/dc/terms/"/>
    <ds:schemaRef ds:uri="3f1ec511-f7f7-42ec-871d-7c436ec7a518"/>
    <ds:schemaRef ds:uri="http://schemas.microsoft.com/office/infopath/2007/PartnerControls"/>
    <ds:schemaRef ds:uri="http://schemas.microsoft.com/office/2006/documentManagement/types"/>
    <ds:schemaRef ds:uri="a2b22fbb-19bb-4a64-89c1-fa3c0762ae1e"/>
    <ds:schemaRef ds:uri="http://schemas.microsoft.com/office/2006/metadata/properties"/>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630D7B1F-F318-473C-BF56-B4AF210242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1ec511-f7f7-42ec-871d-7c436ec7a518"/>
    <ds:schemaRef ds:uri="a2b22fbb-19bb-4a64-89c1-fa3c0762ae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B7ED39-EC08-4BF7-A04A-745EF9ED1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1103</TotalTime>
  <Words>928</Words>
  <Application>Microsoft Office PowerPoint</Application>
  <PresentationFormat>Widescreen</PresentationFormat>
  <Paragraphs>93</Paragraphs>
  <Slides>28</Slides>
  <Notes>0</Notes>
  <HiddenSlides>0</HiddenSlides>
  <MMClips>12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LNTH-LuoLuoNotangYuanTi 1</vt:lpstr>
      <vt:lpstr>#9Slide07 IcielLa Chic Pro Shad</vt:lpstr>
      <vt:lpstr>Arial</vt:lpstr>
      <vt:lpstr>Calibri</vt:lpstr>
      <vt:lpstr>Calibri Light</vt:lpstr>
      <vt:lpstr>iCiel Cadena</vt:lpstr>
      <vt:lpstr>iCiel Crocante</vt:lpstr>
      <vt:lpstr>LNTH-Hoa Nho LNTH</vt:lpstr>
      <vt:lpstr>SVN-Hole Hearted</vt:lpstr>
      <vt:lpstr>SVN-Poky's</vt:lpstr>
      <vt:lpstr>Times New Roman</vt:lpstr>
      <vt:lpstr>UTM Duepuntozero</vt:lpstr>
      <vt:lpstr>UTM Edwardian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BUI NGOC HONG HANH</dc:creator>
  <cp:lastModifiedBy>Phạm Minh Trường [GV]</cp:lastModifiedBy>
  <cp:revision>25</cp:revision>
  <dcterms:created xsi:type="dcterms:W3CDTF">2022-08-06T08:08:32Z</dcterms:created>
  <dcterms:modified xsi:type="dcterms:W3CDTF">2022-11-07T04:02:24Z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0x0101001AED9DE88C9A0B4F855F48B5621C332F</vt:lpwstr>
  </property>
</Properties>
</file>